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3B3166BF-32DA-4C5E-AFEB-2C396C9175CE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6A375E4-4E76-46AF-9A83-1C80EC860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166BF-32DA-4C5E-AFEB-2C396C9175CE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5E4-4E76-46AF-9A83-1C80EC860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166BF-32DA-4C5E-AFEB-2C396C9175CE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5E4-4E76-46AF-9A83-1C80EC860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166BF-32DA-4C5E-AFEB-2C396C9175CE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5E4-4E76-46AF-9A83-1C80EC860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166BF-32DA-4C5E-AFEB-2C396C9175CE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5E4-4E76-46AF-9A83-1C80EC860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166BF-32DA-4C5E-AFEB-2C396C9175CE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5E4-4E76-46AF-9A83-1C80EC860D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166BF-32DA-4C5E-AFEB-2C396C9175CE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5E4-4E76-46AF-9A83-1C80EC860D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166BF-32DA-4C5E-AFEB-2C396C9175CE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5E4-4E76-46AF-9A83-1C80EC860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166BF-32DA-4C5E-AFEB-2C396C9175CE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375E4-4E76-46AF-9A83-1C80EC860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3B3166BF-32DA-4C5E-AFEB-2C396C9175CE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6A375E4-4E76-46AF-9A83-1C80EC860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B3166BF-32DA-4C5E-AFEB-2C396C9175CE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6A375E4-4E76-46AF-9A83-1C80EC860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B3166BF-32DA-4C5E-AFEB-2C396C9175CE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6A375E4-4E76-46AF-9A83-1C80EC860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916832"/>
            <a:ext cx="5795476" cy="280831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Эволюция  </a:t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>некоторых вещей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279785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Что это 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Наталья\Desktop\3081_c48c135dcd48ee69b650556fb65939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64904"/>
            <a:ext cx="3751913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Users\Наталья\Desktop\xGxCkqSJcr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84068" y="2744924"/>
            <a:ext cx="2880320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429932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Чугунок-кастрюля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Наталья\Desktop\10231319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852936"/>
            <a:ext cx="2802996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Наталья\Desktop\29169.800.6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852936"/>
            <a:ext cx="2769096" cy="20768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6572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Рубель-стиральная машина и  утюг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Наталья\Desktop\88726-__-1024x76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2636912"/>
            <a:ext cx="2642526" cy="19818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Наталья\Desktop\41678-0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32856"/>
            <a:ext cx="2058219" cy="15678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C:\Users\Наталья\Desktop\philips_gc2990_20_2300_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77072"/>
            <a:ext cx="1995042" cy="1807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9853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Ф</a:t>
            </a:r>
            <a:r>
              <a:rPr lang="ru-RU" dirty="0" smtClean="0">
                <a:solidFill>
                  <a:srgbClr val="C00000"/>
                </a:solidFill>
              </a:rPr>
              <a:t>отоаппарат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18 век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 19 век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Users\Наталья\Desktop\32921_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003422"/>
            <a:ext cx="1907420" cy="22977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C:\Users\Наталья\Desktop\s1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676" y="3068960"/>
            <a:ext cx="288032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34312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Фотоаппарат  20 век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             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Плёночный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Полароид     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Picture 2" descr="C:\Users\Наталья\Desktop\bdc02cc7a88c0b52aee0a21b8c1ced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63456"/>
            <a:ext cx="2919212" cy="2062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0" name="Picture 2" descr="C:\Users\Наталья\Desktop\contax-2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226" y="3298945"/>
            <a:ext cx="2878462" cy="21450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57148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Современный цифровой фотоаппарат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    21 век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Picture 2" descr="C:\Users\Наталья\Desktop\fcXjCB5jCZ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140968"/>
            <a:ext cx="3240361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2" descr="C:\Users\Наталья\Desktop\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92896"/>
            <a:ext cx="2726575" cy="21239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01060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Наталья\Desktop\102839563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090" y="4077072"/>
            <a:ext cx="2449484" cy="1409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 descr="C:\Users\Наталья\Desktop\100000052044b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645024"/>
            <a:ext cx="2276474" cy="2412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C:\Users\Наталья\Desktop\usb-mini-black-1-700x7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262" y="2060848"/>
            <a:ext cx="1461542" cy="14615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1" name="Picture 5" descr="C:\Users\Наталья\Desktop\CP-4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196752"/>
            <a:ext cx="2202632" cy="22026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2" name="Picture 6" descr="C:\Users\Наталья\Desktop\355917_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84784"/>
            <a:ext cx="1450314" cy="1450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7767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БДОУ ДС119 2\Desktop\IMG_20191029_12130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052736"/>
            <a:ext cx="3636404" cy="48485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9148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149</TotalTime>
  <Words>32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Эволюция   некоторых вещей</vt:lpstr>
      <vt:lpstr>Что это ?</vt:lpstr>
      <vt:lpstr>Чугунок-кастрюля</vt:lpstr>
      <vt:lpstr>Рубель-стиральная машина и  утюг</vt:lpstr>
      <vt:lpstr>Фотоаппарат</vt:lpstr>
      <vt:lpstr> Фотоаппарат  20 век</vt:lpstr>
      <vt:lpstr>Современный цифровой фотоаппарат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Эволюция  некоторых вещей</dc:title>
  <dc:creator>Наталья</dc:creator>
  <cp:lastModifiedBy>Наталья</cp:lastModifiedBy>
  <cp:revision>21</cp:revision>
  <dcterms:created xsi:type="dcterms:W3CDTF">2019-10-20T07:24:07Z</dcterms:created>
  <dcterms:modified xsi:type="dcterms:W3CDTF">2019-12-08T12:08:07Z</dcterms:modified>
</cp:coreProperties>
</file>