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9" r:id="rId13"/>
    <p:sldId id="270" r:id="rId14"/>
    <p:sldId id="272" r:id="rId15"/>
    <p:sldId id="275" r:id="rId16"/>
    <p:sldId id="276" r:id="rId17"/>
    <p:sldId id="277" r:id="rId18"/>
    <p:sldId id="278" r:id="rId19"/>
    <p:sldId id="279" r:id="rId20"/>
    <p:sldId id="280" r:id="rId21"/>
    <p:sldId id="283" r:id="rId22"/>
    <p:sldId id="284" r:id="rId23"/>
    <p:sldId id="285" r:id="rId24"/>
    <p:sldId id="286" r:id="rId25"/>
    <p:sldId id="287" r:id="rId26"/>
    <p:sldId id="288" r:id="rId27"/>
    <p:sldId id="289" r:id="rId28"/>
  </p:sldIdLst>
  <p:sldSz cx="12192000" cy="6858000"/>
  <p:notesSz cx="6858000" cy="12192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22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7241F-AE83-4003-A97E-329EA2CF34F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32767-57CE-4688-80C8-67219398E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507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7241F-AE83-4003-A97E-329EA2CF34F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32767-57CE-4688-80C8-67219398E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218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smtClean="0">
                <a:solidFill>
                  <a:srgbClr val="FF0000"/>
                </a:solidFill>
              </a:rPr>
              <a:t>ФГОС ДО: Развитие детей средствами театра. 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b="1" smtClean="0">
                <a:solidFill>
                  <a:srgbClr val="FF0000"/>
                </a:solidFill>
              </a:rPr>
              <a:t>Году театра в России посвящается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95340" y="428604"/>
            <a:ext cx="107871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ДО: Развитие детей средствами театра. </a:t>
            </a:r>
            <a:endParaRPr lang="ru-RU" sz="4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2019 год- год театра в России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7162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50481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3714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407641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455253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333082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Профессии людей, работающих в театре</a:t>
            </a: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273856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154695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60645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58919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280030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843357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39266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0070C0"/>
                </a:solidFill>
              </a:rPr>
              <a:t>ЗРИТЕЛЬ  </a:t>
            </a:r>
            <a:r>
              <a:rPr lang="ru-RU" smtClean="0"/>
              <a:t>       /      </a:t>
            </a:r>
            <a:r>
              <a:rPr lang="ru-RU" smtClean="0">
                <a:solidFill>
                  <a:srgbClr val="FF0000"/>
                </a:solidFill>
              </a:rPr>
              <a:t>АКТЕР</a:t>
            </a:r>
            <a:endParaRPr lang="ru-RU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43144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smtClean="0">
                <a:solidFill>
                  <a:srgbClr val="0070C0"/>
                </a:solidFill>
              </a:rPr>
              <a:t>*Развитие речи   *Развитие произвольности   *Развитие памяти</a:t>
            </a:r>
            <a:br>
              <a:rPr lang="ru-RU" sz="2800" b="1" smtClean="0">
                <a:solidFill>
                  <a:srgbClr val="0070C0"/>
                </a:solidFill>
              </a:rPr>
            </a:br>
            <a:r>
              <a:rPr lang="ru-RU" sz="2800" b="1" smtClean="0">
                <a:solidFill>
                  <a:srgbClr val="0070C0"/>
                </a:solidFill>
              </a:rPr>
              <a:t>*Развитие внимания      *Развитие эмоционального интеллекта</a:t>
            </a:r>
            <a:br>
              <a:rPr lang="ru-RU" sz="2800" b="1" smtClean="0">
                <a:solidFill>
                  <a:srgbClr val="0070C0"/>
                </a:solidFill>
              </a:rPr>
            </a:br>
            <a:r>
              <a:rPr lang="ru-RU" sz="2800" b="1" smtClean="0">
                <a:solidFill>
                  <a:srgbClr val="0070C0"/>
                </a:solidFill>
              </a:rPr>
              <a:t>*Развитие коммуникативных навыков     *Уверенность в себе </a:t>
            </a:r>
            <a:endParaRPr lang="ru-RU" sz="2800" b="1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16294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19640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29924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012094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657262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81024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514382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6201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565492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59298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32753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95517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726474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40</Words>
  <Application>Microsoft Office PowerPoint</Application>
  <PresentationFormat>Произвольный</PresentationFormat>
  <Paragraphs>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ФГОС ДО: Развитие детей средствами театра.  Году театра в России посвящается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Профессии людей, работающих в театре</vt:lpstr>
      <vt:lpstr>Слайд 16</vt:lpstr>
      <vt:lpstr>Слайд 17</vt:lpstr>
      <vt:lpstr>Слайд 18</vt:lpstr>
      <vt:lpstr>Слайд 19</vt:lpstr>
      <vt:lpstr>Слайд 20</vt:lpstr>
      <vt:lpstr>ЗРИТЕЛЬ         /      АКТЕР</vt:lpstr>
      <vt:lpstr>*Развитие речи   *Развитие произвольности   *Развитие памяти *Развитие внимания      *Развитие эмоционального интеллекта *Развитие коммуникативных навыков     *Уверенность в себе 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ФГОС ДО: Развитие детей средствами театра.  Году театра в России посвящается</dc:title>
  <dc:creator>Горбунова Татьяна Александровна</dc:creator>
  <cp:lastModifiedBy>3f-MusicHall1</cp:lastModifiedBy>
  <cp:revision>3</cp:revision>
  <dcterms:created xsi:type="dcterms:W3CDTF">2019-10-22T11:21:11Z</dcterms:created>
  <dcterms:modified xsi:type="dcterms:W3CDTF">2019-12-08T14:18:57Z</dcterms:modified>
</cp:coreProperties>
</file>