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3" r:id="rId25"/>
    <p:sldId id="285" r:id="rId26"/>
    <p:sldId id="287" r:id="rId27"/>
    <p:sldId id="295" r:id="rId28"/>
    <p:sldId id="296" r:id="rId2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22" y="-10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4436E-7F21-4E9B-82A9-0197780DCC98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168C1-411A-4FD7-8AB6-11480DFB49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06933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74436E-7F21-4E9B-82A9-0197780DCC98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6168C1-411A-4FD7-8AB6-11480DFB49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5750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z="5300" b="1" smtClean="0">
                <a:solidFill>
                  <a:srgbClr val="00B050"/>
                </a:solidFill>
              </a:rPr>
              <a:t>"Формирование естественнонаучных и социальных представлений у детей дошкольного возраста: образ животных в культурах разных стран"</a:t>
            </a:r>
            <a:r>
              <a:rPr lang="ru-RU" smtClean="0"/>
              <a:t> 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952464" y="714356"/>
            <a:ext cx="107157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Формирование естественнонаучных и социальных представлений у детей дошкольного возраста: образ животных в культурах разных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стран</a:t>
            </a:r>
            <a:endParaRPr lang="ru-RU" sz="40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116871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424860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655678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054647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662439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671487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9816067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828192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9651204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7758624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463012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83411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991778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811434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842422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72172105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3561194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88712848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9505306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1131354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847690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857393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468622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554031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025760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89158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443555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5516742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16</Words>
  <Application>Microsoft Office PowerPoint</Application>
  <PresentationFormat>Произвольный</PresentationFormat>
  <Paragraphs>2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    "Формирование естественнонаучных и социальных представлений у детей дошкольного возраста: образ животных в культурах разных стран" 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</vt:vector>
  </TitlesOfParts>
  <Company>Prosv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"Формирование естественнонаучных и социальных представлений у детей дошкольного возраста: образ животных в культурах разных стран"</dc:title>
  <dc:creator>Пользователь Windows</dc:creator>
  <cp:lastModifiedBy>3f-MusicHall1</cp:lastModifiedBy>
  <cp:revision>4</cp:revision>
  <dcterms:created xsi:type="dcterms:W3CDTF">2018-10-17T06:39:20Z</dcterms:created>
  <dcterms:modified xsi:type="dcterms:W3CDTF">2019-12-08T14:12:25Z</dcterms:modified>
</cp:coreProperties>
</file>