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2" r:id="rId1"/>
  </p:sldMasterIdLst>
  <p:sldIdLst>
    <p:sldId id="256" r:id="rId2"/>
    <p:sldId id="258" r:id="rId3"/>
    <p:sldId id="259" r:id="rId4"/>
    <p:sldId id="260" r:id="rId5"/>
    <p:sldId id="257" r:id="rId6"/>
    <p:sldId id="265" r:id="rId7"/>
    <p:sldId id="262" r:id="rId8"/>
    <p:sldId id="261"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695687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53039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1A7426F-2195-4185-8648-54978ABEF017}"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06570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2205482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1A7426F-2195-4185-8648-54978ABEF017}"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563406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2465350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1613194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1195959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3831544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6624F57-42E5-465E-BF69-E2DCE6594F76}"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575288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3265996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6624F57-42E5-465E-BF69-E2DCE6594F76}" type="datetimeFigureOut">
              <a:rPr lang="ru-RU" smtClean="0"/>
              <a:t>08.12.2019</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2507311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6624F57-42E5-465E-BF69-E2DCE6594F76}" type="datetimeFigureOut">
              <a:rPr lang="ru-RU" smtClean="0"/>
              <a:t>08.12.2019</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3297138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624F57-42E5-465E-BF69-E2DCE6594F76}" type="datetimeFigureOut">
              <a:rPr lang="ru-RU" smtClean="0"/>
              <a:t>08.12.2019</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4294614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915362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6624F57-42E5-465E-BF69-E2DCE6594F76}"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1A7426F-2195-4185-8648-54978ABEF017}" type="slidenum">
              <a:rPr lang="ru-RU" smtClean="0"/>
              <a:t>‹#›</a:t>
            </a:fld>
            <a:endParaRPr lang="ru-RU"/>
          </a:p>
        </p:txBody>
      </p:sp>
    </p:spTree>
    <p:extLst>
      <p:ext uri="{BB962C8B-B14F-4D97-AF65-F5344CB8AC3E}">
        <p14:creationId xmlns:p14="http://schemas.microsoft.com/office/powerpoint/2010/main" val="1427864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6624F57-42E5-465E-BF69-E2DCE6594F76}" type="datetimeFigureOut">
              <a:rPr lang="ru-RU" smtClean="0"/>
              <a:t>08.12.2019</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1A7426F-2195-4185-8648-54978ABEF017}" type="slidenum">
              <a:rPr lang="ru-RU" smtClean="0"/>
              <a:t>‹#›</a:t>
            </a:fld>
            <a:endParaRPr lang="ru-RU"/>
          </a:p>
        </p:txBody>
      </p:sp>
    </p:spTree>
    <p:extLst>
      <p:ext uri="{BB962C8B-B14F-4D97-AF65-F5344CB8AC3E}">
        <p14:creationId xmlns:p14="http://schemas.microsoft.com/office/powerpoint/2010/main" val="3702710156"/>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 id="2147483845" r:id="rId13"/>
    <p:sldLayoutId id="2147483846" r:id="rId14"/>
    <p:sldLayoutId id="2147483847" r:id="rId15"/>
    <p:sldLayoutId id="2147483848"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10352" y="1843679"/>
            <a:ext cx="9189720" cy="1345475"/>
          </a:xfrm>
        </p:spPr>
        <p:txBody>
          <a:bodyPr>
            <a:normAutofit fontScale="90000"/>
          </a:bodyPr>
          <a:lstStyle/>
          <a:p>
            <a:pPr algn="ctr"/>
            <a:r>
              <a:rPr lang="ru-RU" sz="4400" dirty="0" smtClean="0"/>
              <a:t/>
            </a:r>
            <a:br>
              <a:rPr lang="ru-RU" sz="4400" dirty="0" smtClean="0"/>
            </a:br>
            <a:r>
              <a:rPr lang="ru-RU" sz="4000" dirty="0" smtClean="0"/>
              <a:t>Творческий проект </a:t>
            </a:r>
            <a:br>
              <a:rPr lang="ru-RU" sz="4000" dirty="0" smtClean="0"/>
            </a:br>
            <a:r>
              <a:rPr lang="ru-RU" sz="4000" dirty="0" smtClean="0"/>
              <a:t/>
            </a:r>
            <a:br>
              <a:rPr lang="ru-RU" sz="4000" dirty="0" smtClean="0"/>
            </a:br>
            <a:r>
              <a:rPr lang="ru-RU" sz="4000" dirty="0" smtClean="0"/>
              <a:t>«</a:t>
            </a:r>
            <a:r>
              <a:rPr lang="en-US" sz="4000" dirty="0" smtClean="0"/>
              <a:t>Free </a:t>
            </a:r>
            <a:r>
              <a:rPr lang="ru-RU" sz="4000" dirty="0" smtClean="0"/>
              <a:t>ведро»</a:t>
            </a:r>
            <a:br>
              <a:rPr lang="ru-RU" sz="4000" dirty="0" smtClean="0"/>
            </a:br>
            <a:endParaRPr lang="ru-RU" sz="4000" dirty="0"/>
          </a:p>
        </p:txBody>
      </p:sp>
      <p:sp>
        <p:nvSpPr>
          <p:cNvPr id="3" name="Подзаголовок 2"/>
          <p:cNvSpPr>
            <a:spLocks noGrp="1"/>
          </p:cNvSpPr>
          <p:nvPr>
            <p:ph type="subTitle" idx="1"/>
          </p:nvPr>
        </p:nvSpPr>
        <p:spPr>
          <a:xfrm>
            <a:off x="1583368" y="3134254"/>
            <a:ext cx="9144000" cy="1655762"/>
          </a:xfrm>
        </p:spPr>
        <p:txBody>
          <a:bodyPr>
            <a:normAutofit fontScale="25000" lnSpcReduction="20000"/>
          </a:bodyPr>
          <a:lstStyle/>
          <a:p>
            <a:endParaRPr lang="ru-RU" dirty="0" smtClean="0"/>
          </a:p>
          <a:p>
            <a:pPr algn="r"/>
            <a:r>
              <a:rPr lang="ru-RU" sz="9600" dirty="0" smtClean="0"/>
              <a:t>Выполнил: </a:t>
            </a:r>
            <a:r>
              <a:rPr lang="ru-RU" sz="9600" dirty="0" err="1" smtClean="0"/>
              <a:t>Цыбиков</a:t>
            </a:r>
            <a:r>
              <a:rPr lang="ru-RU" sz="9600" dirty="0" smtClean="0"/>
              <a:t> </a:t>
            </a:r>
            <a:r>
              <a:rPr lang="ru-RU" sz="9600" dirty="0" err="1" smtClean="0"/>
              <a:t>Буянто</a:t>
            </a:r>
            <a:endParaRPr lang="ru-RU" sz="9600" dirty="0" smtClean="0"/>
          </a:p>
          <a:p>
            <a:pPr algn="r"/>
            <a:r>
              <a:rPr lang="ru-RU" sz="9600" dirty="0" err="1" smtClean="0"/>
              <a:t>Хинхаев</a:t>
            </a:r>
            <a:r>
              <a:rPr lang="ru-RU" sz="9600" dirty="0" smtClean="0"/>
              <a:t> Родион</a:t>
            </a:r>
          </a:p>
          <a:p>
            <a:pPr algn="r"/>
            <a:r>
              <a:rPr lang="ru-RU" sz="9600" dirty="0" smtClean="0"/>
              <a:t> 8 б класс</a:t>
            </a:r>
          </a:p>
          <a:p>
            <a:pPr algn="r"/>
            <a:r>
              <a:rPr lang="ru-RU" sz="9600" dirty="0" smtClean="0"/>
              <a:t>Руководитель: </a:t>
            </a:r>
            <a:r>
              <a:rPr lang="ru-RU" sz="9600" dirty="0" err="1" smtClean="0"/>
              <a:t>Тарбаев</a:t>
            </a:r>
            <a:r>
              <a:rPr lang="ru-RU" sz="9600" dirty="0" smtClean="0"/>
              <a:t> </a:t>
            </a:r>
            <a:r>
              <a:rPr lang="ru-RU" sz="9600" dirty="0" err="1" smtClean="0"/>
              <a:t>Бато-Мунхэ</a:t>
            </a:r>
            <a:r>
              <a:rPr lang="ru-RU" sz="9600" dirty="0" smtClean="0"/>
              <a:t> </a:t>
            </a:r>
            <a:r>
              <a:rPr lang="ru-RU" sz="9600" dirty="0" err="1" smtClean="0"/>
              <a:t>Гомбоевич</a:t>
            </a:r>
            <a:r>
              <a:rPr lang="ru-RU" sz="9600" dirty="0" smtClean="0"/>
              <a:t>, </a:t>
            </a:r>
          </a:p>
          <a:p>
            <a:pPr algn="r"/>
            <a:r>
              <a:rPr lang="ru-RU" sz="9600" dirty="0" smtClean="0"/>
              <a:t>учитель технологии</a:t>
            </a:r>
          </a:p>
          <a:p>
            <a:pPr algn="ctr"/>
            <a:r>
              <a:rPr lang="ru-RU" sz="8000" dirty="0" smtClean="0"/>
              <a:t>2019г</a:t>
            </a:r>
            <a:endParaRPr lang="ru-RU" sz="8000" dirty="0"/>
          </a:p>
        </p:txBody>
      </p:sp>
    </p:spTree>
    <p:extLst>
      <p:ext uri="{BB962C8B-B14F-4D97-AF65-F5344CB8AC3E}">
        <p14:creationId xmlns:p14="http://schemas.microsoft.com/office/powerpoint/2010/main" val="4069730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1038" y="487632"/>
            <a:ext cx="8911687" cy="1280890"/>
          </a:xfrm>
        </p:spPr>
        <p:txBody>
          <a:bodyPr/>
          <a:lstStyle/>
          <a:p>
            <a:r>
              <a:rPr lang="ru-RU" dirty="0" smtClean="0"/>
              <a:t> </a:t>
            </a:r>
            <a:endParaRPr lang="ru-RU" dirty="0"/>
          </a:p>
        </p:txBody>
      </p:sp>
      <p:sp>
        <p:nvSpPr>
          <p:cNvPr id="3" name="Объект 2"/>
          <p:cNvSpPr>
            <a:spLocks noGrp="1"/>
          </p:cNvSpPr>
          <p:nvPr>
            <p:ph idx="1"/>
          </p:nvPr>
        </p:nvSpPr>
        <p:spPr>
          <a:xfrm>
            <a:off x="1865880" y="1096370"/>
            <a:ext cx="8915400" cy="4458269"/>
          </a:xfrm>
        </p:spPr>
        <p:txBody>
          <a:bodyPr>
            <a:normAutofit fontScale="77500" lnSpcReduction="20000"/>
          </a:bodyPr>
          <a:lstStyle/>
          <a:p>
            <a:r>
              <a:rPr lang="ru-RU" sz="3600" dirty="0" smtClean="0"/>
              <a:t>Чтобы изготовить ведро из дерева своими руками, можно использовать сырье различных пород. Учитывая то, что больших объемов не требуется, можно не сильно беспокоиться по поводу стоимости массива, ведь для производства одного или двух сосудов много доски не понадобится.</a:t>
            </a:r>
          </a:p>
          <a:p>
            <a:endParaRPr lang="ru-RU" sz="3600" dirty="0"/>
          </a:p>
          <a:p>
            <a:endParaRPr lang="ru-RU" sz="3600" dirty="0" smtClean="0"/>
          </a:p>
          <a:p>
            <a:r>
              <a:rPr lang="ru-RU" sz="3600" dirty="0" smtClean="0"/>
              <a:t> Если говорить о породах, то при выборе следует руководствоваться таблицей:</a:t>
            </a:r>
            <a:endParaRPr lang="ru-RU" sz="3600" dirty="0"/>
          </a:p>
        </p:txBody>
      </p:sp>
    </p:spTree>
    <p:extLst>
      <p:ext uri="{BB962C8B-B14F-4D97-AF65-F5344CB8AC3E}">
        <p14:creationId xmlns:p14="http://schemas.microsoft.com/office/powerpoint/2010/main" val="34032490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714985132"/>
              </p:ext>
            </p:extLst>
          </p:nvPr>
        </p:nvGraphicFramePr>
        <p:xfrm>
          <a:off x="1313432" y="1255595"/>
          <a:ext cx="10515600" cy="4898182"/>
        </p:xfrm>
        <a:graphic>
          <a:graphicData uri="http://schemas.openxmlformats.org/drawingml/2006/table">
            <a:tbl>
              <a:tblPr firstRow="1" bandRow="1">
                <a:tableStyleId>{5940675A-B579-460E-94D1-54222C63F5DA}</a:tableStyleId>
              </a:tblPr>
              <a:tblGrid>
                <a:gridCol w="2931022">
                  <a:extLst>
                    <a:ext uri="{9D8B030D-6E8A-4147-A177-3AD203B41FA5}">
                      <a16:colId xmlns="" xmlns:a16="http://schemas.microsoft.com/office/drawing/2014/main" val="349982495"/>
                    </a:ext>
                  </a:extLst>
                </a:gridCol>
                <a:gridCol w="7584578">
                  <a:extLst>
                    <a:ext uri="{9D8B030D-6E8A-4147-A177-3AD203B41FA5}">
                      <a16:colId xmlns="" xmlns:a16="http://schemas.microsoft.com/office/drawing/2014/main" val="3396217080"/>
                    </a:ext>
                  </a:extLst>
                </a:gridCol>
              </a:tblGrid>
              <a:tr h="628543">
                <a:tc>
                  <a:txBody>
                    <a:bodyPr/>
                    <a:lstStyle/>
                    <a:p>
                      <a:r>
                        <a:rPr lang="ru-RU" sz="2400" b="1" dirty="0" smtClean="0"/>
                        <a:t>Порода дерева</a:t>
                      </a:r>
                      <a:endParaRPr lang="ru-RU" sz="2400" b="1" dirty="0"/>
                    </a:p>
                  </a:txBody>
                  <a:tcPr/>
                </a:tc>
                <a:tc>
                  <a:txBody>
                    <a:bodyPr/>
                    <a:lstStyle/>
                    <a:p>
                      <a:pPr algn="ctr"/>
                      <a:r>
                        <a:rPr lang="ru-RU" sz="2400" b="1" dirty="0" smtClean="0"/>
                        <a:t>Свойства и особенности</a:t>
                      </a:r>
                      <a:endParaRPr lang="ru-RU" sz="2400" b="1" dirty="0"/>
                    </a:p>
                  </a:txBody>
                  <a:tcPr/>
                </a:tc>
                <a:extLst>
                  <a:ext uri="{0D108BD9-81ED-4DB2-BD59-A6C34878D82A}">
                    <a16:rowId xmlns="" xmlns:a16="http://schemas.microsoft.com/office/drawing/2014/main" val="2729766462"/>
                  </a:ext>
                </a:extLst>
              </a:tr>
              <a:tr h="1353111">
                <a:tc>
                  <a:txBody>
                    <a:bodyPr/>
                    <a:lstStyle/>
                    <a:p>
                      <a:r>
                        <a:rPr lang="ru-RU" sz="2400" dirty="0" smtClean="0"/>
                        <a:t>Дуб</a:t>
                      </a:r>
                      <a:endParaRPr lang="ru-RU" sz="2400" dirty="0"/>
                    </a:p>
                  </a:txBody>
                  <a:tcPr/>
                </a:tc>
                <a:tc>
                  <a:txBody>
                    <a:bodyPr/>
                    <a:lstStyle/>
                    <a:p>
                      <a:r>
                        <a:rPr lang="ru-RU" sz="1800" dirty="0" smtClean="0"/>
                        <a:t>Срок службы в воде свыше 35 лет, первое время может давать горьковатый привкус и окрашивать жидкость в коричневый оттенок. Наиболее прочное и долговечное сырье</a:t>
                      </a:r>
                      <a:endParaRPr lang="ru-RU" sz="1800" dirty="0"/>
                    </a:p>
                  </a:txBody>
                  <a:tcPr/>
                </a:tc>
                <a:extLst>
                  <a:ext uri="{0D108BD9-81ED-4DB2-BD59-A6C34878D82A}">
                    <a16:rowId xmlns="" xmlns:a16="http://schemas.microsoft.com/office/drawing/2014/main" val="2280066204"/>
                  </a:ext>
                </a:extLst>
              </a:tr>
              <a:tr h="1443318">
                <a:tc>
                  <a:txBody>
                    <a:bodyPr/>
                    <a:lstStyle/>
                    <a:p>
                      <a:r>
                        <a:rPr lang="ru-RU" sz="2400" dirty="0" smtClean="0"/>
                        <a:t>Лиственница</a:t>
                      </a:r>
                      <a:endParaRPr lang="ru-RU" sz="2400" dirty="0"/>
                    </a:p>
                  </a:txBody>
                  <a:tcPr/>
                </a:tc>
                <a:tc>
                  <a:txBody>
                    <a:bodyPr/>
                    <a:lstStyle/>
                    <a:p>
                      <a:r>
                        <a:rPr lang="ru-RU" dirty="0" smtClean="0"/>
                        <a:t>Срок эксплуатации в воде превышает 25 лет, на вкус и цвет воды влияния не оказывает. Лиственница – самая прочная и влагостойкая хвойная древесина, из которой построены опорные столбы венецианских домов</a:t>
                      </a:r>
                      <a:endParaRPr lang="ru-RU" dirty="0"/>
                    </a:p>
                  </a:txBody>
                  <a:tcPr/>
                </a:tc>
                <a:extLst>
                  <a:ext uri="{0D108BD9-81ED-4DB2-BD59-A6C34878D82A}">
                    <a16:rowId xmlns="" xmlns:a16="http://schemas.microsoft.com/office/drawing/2014/main" val="2526820191"/>
                  </a:ext>
                </a:extLst>
              </a:tr>
              <a:tr h="833130">
                <a:tc>
                  <a:txBody>
                    <a:bodyPr/>
                    <a:lstStyle/>
                    <a:p>
                      <a:r>
                        <a:rPr lang="ru-RU" sz="2400" dirty="0" smtClean="0"/>
                        <a:t>Береза</a:t>
                      </a:r>
                      <a:endParaRPr lang="ru-RU" sz="2400" dirty="0"/>
                    </a:p>
                  </a:txBody>
                  <a:tcPr/>
                </a:tc>
                <a:tc>
                  <a:txBody>
                    <a:bodyPr/>
                    <a:lstStyle/>
                    <a:p>
                      <a:r>
                        <a:rPr lang="ru-RU" dirty="0" smtClean="0"/>
                        <a:t>Может прослужить в воде на протяжении 10 – 12 лет, на качество жидкости не влияет, боится гниения</a:t>
                      </a:r>
                      <a:endParaRPr lang="ru-RU" dirty="0"/>
                    </a:p>
                  </a:txBody>
                  <a:tcPr/>
                </a:tc>
                <a:extLst>
                  <a:ext uri="{0D108BD9-81ED-4DB2-BD59-A6C34878D82A}">
                    <a16:rowId xmlns="" xmlns:a16="http://schemas.microsoft.com/office/drawing/2014/main" val="1094781041"/>
                  </a:ext>
                </a:extLst>
              </a:tr>
              <a:tr h="0">
                <a:tc>
                  <a:txBody>
                    <a:bodyPr/>
                    <a:lstStyle/>
                    <a:p>
                      <a:r>
                        <a:rPr lang="ru-RU" sz="2400" dirty="0" smtClean="0"/>
                        <a:t>Сосна</a:t>
                      </a:r>
                      <a:endParaRPr lang="ru-RU" sz="2400" dirty="0"/>
                    </a:p>
                  </a:txBody>
                  <a:tcPr/>
                </a:tc>
                <a:tc>
                  <a:txBody>
                    <a:bodyPr/>
                    <a:lstStyle/>
                    <a:p>
                      <a:r>
                        <a:rPr lang="ru-RU" dirty="0" smtClean="0"/>
                        <a:t>Самый доступный материал, срок службы немного уступает березе, дубу, вязу.</a:t>
                      </a:r>
                      <a:endParaRPr lang="ru-RU" dirty="0"/>
                    </a:p>
                  </a:txBody>
                  <a:tcPr/>
                </a:tc>
                <a:extLst>
                  <a:ext uri="{0D108BD9-81ED-4DB2-BD59-A6C34878D82A}">
                    <a16:rowId xmlns="" xmlns:a16="http://schemas.microsoft.com/office/drawing/2014/main" val="1040585361"/>
                  </a:ext>
                </a:extLst>
              </a:tr>
            </a:tbl>
          </a:graphicData>
        </a:graphic>
      </p:graphicFrame>
    </p:spTree>
    <p:extLst>
      <p:ext uri="{BB962C8B-B14F-4D97-AF65-F5344CB8AC3E}">
        <p14:creationId xmlns:p14="http://schemas.microsoft.com/office/powerpoint/2010/main" val="2611888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Инструменты.</a:t>
            </a:r>
            <a:endParaRPr lang="ru-RU" dirty="0"/>
          </a:p>
        </p:txBody>
      </p:sp>
      <p:sp>
        <p:nvSpPr>
          <p:cNvPr id="3" name="Объект 2"/>
          <p:cNvSpPr>
            <a:spLocks noGrp="1"/>
          </p:cNvSpPr>
          <p:nvPr>
            <p:ph idx="1"/>
          </p:nvPr>
        </p:nvSpPr>
        <p:spPr/>
        <p:txBody>
          <a:bodyPr/>
          <a:lstStyle/>
          <a:p>
            <a:r>
              <a:rPr lang="ru-RU" dirty="0" smtClean="0"/>
              <a:t>1.	ножовка с мелкими зубьями; киянка;</a:t>
            </a:r>
          </a:p>
          <a:p>
            <a:r>
              <a:rPr lang="ru-RU" dirty="0" smtClean="0"/>
              <a:t>2.	две струбцины;</a:t>
            </a:r>
          </a:p>
          <a:p>
            <a:r>
              <a:rPr lang="ru-RU" dirty="0" smtClean="0"/>
              <a:t>3.	сверлильный станок; тиски;</a:t>
            </a:r>
          </a:p>
          <a:p>
            <a:r>
              <a:rPr lang="ru-RU" dirty="0" smtClean="0"/>
              <a:t>4.	молоток;</a:t>
            </a:r>
          </a:p>
          <a:p>
            <a:r>
              <a:rPr lang="ru-RU" dirty="0" smtClean="0"/>
              <a:t>5.	рубанок;</a:t>
            </a:r>
          </a:p>
          <a:p>
            <a:r>
              <a:rPr lang="ru-RU" dirty="0" smtClean="0"/>
              <a:t>6.	напильник;</a:t>
            </a:r>
          </a:p>
          <a:p>
            <a:r>
              <a:rPr lang="ru-RU" dirty="0" smtClean="0"/>
              <a:t>7.	наждачная шкурка и карандаш.</a:t>
            </a:r>
          </a:p>
          <a:p>
            <a:endParaRPr lang="ru-RU" dirty="0" smtClean="0"/>
          </a:p>
          <a:p>
            <a:endParaRPr lang="ru-RU" dirty="0"/>
          </a:p>
        </p:txBody>
      </p:sp>
    </p:spTree>
    <p:extLst>
      <p:ext uri="{BB962C8B-B14F-4D97-AF65-F5344CB8AC3E}">
        <p14:creationId xmlns:p14="http://schemas.microsoft.com/office/powerpoint/2010/main" val="2981955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6262" y="146439"/>
            <a:ext cx="8911687" cy="631484"/>
          </a:xfrm>
        </p:spPr>
        <p:txBody>
          <a:bodyPr>
            <a:normAutofit fontScale="90000"/>
          </a:bodyPr>
          <a:lstStyle/>
          <a:p>
            <a:r>
              <a:rPr lang="ru-RU" dirty="0" smtClean="0"/>
              <a:t> </a:t>
            </a:r>
            <a:r>
              <a:rPr lang="ru-RU" dirty="0" smtClean="0"/>
              <a:t>Последовательность </a:t>
            </a:r>
            <a:r>
              <a:rPr lang="ru-RU" dirty="0" smtClean="0"/>
              <a:t>изготовления</a:t>
            </a:r>
            <a:endParaRPr lang="ru-RU"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8756" y="785399"/>
            <a:ext cx="4157487" cy="57181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0301" y="736977"/>
            <a:ext cx="4123772" cy="57934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5788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3554" y="586855"/>
            <a:ext cx="4148918" cy="5531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7167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	Литература</a:t>
            </a:r>
            <a:endParaRPr lang="ru-RU" dirty="0"/>
          </a:p>
        </p:txBody>
      </p:sp>
      <p:sp>
        <p:nvSpPr>
          <p:cNvPr id="3" name="Объект 2"/>
          <p:cNvSpPr>
            <a:spLocks noGrp="1"/>
          </p:cNvSpPr>
          <p:nvPr>
            <p:ph idx="1"/>
          </p:nvPr>
        </p:nvSpPr>
        <p:spPr/>
        <p:txBody>
          <a:bodyPr/>
          <a:lstStyle/>
          <a:p>
            <a:r>
              <a:rPr lang="ru-RU" dirty="0" smtClean="0"/>
              <a:t>1.	Технология. Индустриальные технологии: 5 класс: учебник для учащихся </a:t>
            </a:r>
            <a:r>
              <a:rPr lang="ru-RU" dirty="0" err="1" smtClean="0"/>
              <a:t>общеобр</a:t>
            </a:r>
            <a:r>
              <a:rPr lang="ru-RU" dirty="0" smtClean="0"/>
              <a:t>. организаций/</a:t>
            </a:r>
            <a:r>
              <a:rPr lang="ru-RU" dirty="0" err="1" smtClean="0"/>
              <a:t>А.Т.Тищенко</a:t>
            </a:r>
            <a:r>
              <a:rPr lang="ru-RU" dirty="0" smtClean="0"/>
              <a:t>, </a:t>
            </a:r>
            <a:r>
              <a:rPr lang="ru-RU" dirty="0" err="1" smtClean="0"/>
              <a:t>В.Д.Симоненко</a:t>
            </a:r>
            <a:r>
              <a:rPr lang="ru-RU" dirty="0" smtClean="0"/>
              <a:t>. – М.: </a:t>
            </a:r>
            <a:r>
              <a:rPr lang="ru-RU" dirty="0" err="1" smtClean="0"/>
              <a:t>Вентана</a:t>
            </a:r>
            <a:r>
              <a:rPr lang="ru-RU" dirty="0" smtClean="0"/>
              <a:t>-Граф, 2016.</a:t>
            </a:r>
          </a:p>
          <a:p>
            <a:r>
              <a:rPr lang="ru-RU" dirty="0" smtClean="0"/>
              <a:t>2.	Технология. Индустриальные технологии: 6 класс: учебник для учащихся </a:t>
            </a:r>
            <a:r>
              <a:rPr lang="ru-RU" dirty="0" err="1" smtClean="0"/>
              <a:t>общеобр</a:t>
            </a:r>
            <a:r>
              <a:rPr lang="ru-RU" dirty="0" smtClean="0"/>
              <a:t>. организаций/</a:t>
            </a:r>
            <a:r>
              <a:rPr lang="ru-RU" dirty="0" err="1" smtClean="0"/>
              <a:t>А.Т.Тищенко</a:t>
            </a:r>
            <a:r>
              <a:rPr lang="ru-RU" dirty="0" smtClean="0"/>
              <a:t>, </a:t>
            </a:r>
            <a:r>
              <a:rPr lang="ru-RU" dirty="0" err="1" smtClean="0"/>
              <a:t>В.Д.Симоненко</a:t>
            </a:r>
            <a:r>
              <a:rPr lang="ru-RU" dirty="0" smtClean="0"/>
              <a:t>. – М.: </a:t>
            </a:r>
            <a:r>
              <a:rPr lang="ru-RU" dirty="0" err="1" smtClean="0"/>
              <a:t>Вентана</a:t>
            </a:r>
            <a:r>
              <a:rPr lang="ru-RU" dirty="0" smtClean="0"/>
              <a:t>-Граф, 2016.</a:t>
            </a:r>
          </a:p>
          <a:p>
            <a:r>
              <a:rPr lang="ru-RU" dirty="0" smtClean="0"/>
              <a:t>3.	Технология. Индустриальные технологии: 7 класс: учебник для учащихся </a:t>
            </a:r>
            <a:r>
              <a:rPr lang="ru-RU" dirty="0" err="1" smtClean="0"/>
              <a:t>общеобр</a:t>
            </a:r>
            <a:r>
              <a:rPr lang="ru-RU" dirty="0" smtClean="0"/>
              <a:t>. организаций/</a:t>
            </a:r>
            <a:r>
              <a:rPr lang="ru-RU" dirty="0" err="1" smtClean="0"/>
              <a:t>А.Т.Тищенко</a:t>
            </a:r>
            <a:r>
              <a:rPr lang="ru-RU" dirty="0" smtClean="0"/>
              <a:t>, </a:t>
            </a:r>
            <a:r>
              <a:rPr lang="ru-RU" dirty="0" err="1" smtClean="0"/>
              <a:t>В.Д.Симоненко</a:t>
            </a:r>
            <a:r>
              <a:rPr lang="ru-RU" dirty="0" smtClean="0"/>
              <a:t>. – М.: </a:t>
            </a:r>
            <a:r>
              <a:rPr lang="ru-RU" dirty="0" err="1" smtClean="0"/>
              <a:t>Вентана</a:t>
            </a:r>
            <a:r>
              <a:rPr lang="ru-RU" dirty="0" smtClean="0"/>
              <a:t>-Граф, 2016.</a:t>
            </a:r>
          </a:p>
          <a:p>
            <a:endParaRPr lang="ru-RU" dirty="0" smtClean="0"/>
          </a:p>
          <a:p>
            <a:endParaRPr lang="ru-RU" dirty="0"/>
          </a:p>
        </p:txBody>
      </p:sp>
    </p:spTree>
    <p:extLst>
      <p:ext uri="{BB962C8B-B14F-4D97-AF65-F5344CB8AC3E}">
        <p14:creationId xmlns:p14="http://schemas.microsoft.com/office/powerpoint/2010/main" val="2020910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Заключение</a:t>
            </a:r>
            <a:endParaRPr lang="ru-RU" dirty="0"/>
          </a:p>
        </p:txBody>
      </p:sp>
      <p:sp>
        <p:nvSpPr>
          <p:cNvPr id="3" name="Объект 2"/>
          <p:cNvSpPr>
            <a:spLocks noGrp="1"/>
          </p:cNvSpPr>
          <p:nvPr>
            <p:ph idx="1"/>
          </p:nvPr>
        </p:nvSpPr>
        <p:spPr/>
        <p:txBody>
          <a:bodyPr>
            <a:normAutofit lnSpcReduction="10000"/>
          </a:bodyPr>
          <a:lstStyle/>
          <a:p>
            <a:r>
              <a:rPr lang="ru-RU" sz="3600" dirty="0" smtClean="0"/>
              <a:t>Если в силу тех или иных причин вам необходимо ведро из древесины, вы можете изготовить его самостоятельно. Для этого понадобится немного качественного пиломатериала, набор инструментов.</a:t>
            </a:r>
            <a:endParaRPr lang="ru-RU" sz="3600" dirty="0"/>
          </a:p>
        </p:txBody>
      </p:sp>
    </p:spTree>
    <p:extLst>
      <p:ext uri="{BB962C8B-B14F-4D97-AF65-F5344CB8AC3E}">
        <p14:creationId xmlns:p14="http://schemas.microsoft.com/office/powerpoint/2010/main" val="3187522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228600"/>
            <a:ext cx="10515600" cy="6338455"/>
          </a:xfrm>
        </p:spPr>
        <p:txBody>
          <a:bodyPr>
            <a:normAutofit/>
          </a:bodyPr>
          <a:lstStyle/>
          <a:p>
            <a:pPr marL="0" indent="0" algn="ctr">
              <a:buNone/>
            </a:pPr>
            <a:endParaRPr lang="ru-RU" sz="4800" dirty="0" smtClean="0"/>
          </a:p>
          <a:p>
            <a:pPr marL="0" indent="0" algn="ctr">
              <a:buNone/>
            </a:pPr>
            <a:endParaRPr lang="ru-RU" sz="4800" dirty="0"/>
          </a:p>
          <a:p>
            <a:pPr marL="0" indent="0" algn="ctr">
              <a:buNone/>
            </a:pPr>
            <a:endParaRPr lang="ru-RU" sz="4800" dirty="0" smtClean="0"/>
          </a:p>
          <a:p>
            <a:pPr marL="0" indent="0" algn="ctr">
              <a:buNone/>
            </a:pPr>
            <a:r>
              <a:rPr lang="ru-RU" sz="7200" dirty="0" smtClean="0"/>
              <a:t>Спасибо за внимание!</a:t>
            </a:r>
            <a:endParaRPr lang="ru-RU" sz="7200" dirty="0"/>
          </a:p>
        </p:txBody>
      </p:sp>
    </p:spTree>
    <p:extLst>
      <p:ext uri="{BB962C8B-B14F-4D97-AF65-F5344CB8AC3E}">
        <p14:creationId xmlns:p14="http://schemas.microsoft.com/office/powerpoint/2010/main" val="165772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78</TotalTime>
  <Words>220</Words>
  <Application>Microsoft Office PowerPoint</Application>
  <PresentationFormat>Произвольный</PresentationFormat>
  <Paragraphs>42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Легкий дым</vt:lpstr>
      <vt:lpstr> Творческий проект   «Free ведро» </vt:lpstr>
      <vt:lpstr> </vt:lpstr>
      <vt:lpstr>Презентация PowerPoint</vt:lpstr>
      <vt:lpstr> Инструменты.</vt:lpstr>
      <vt:lpstr> Последовательность изготовления</vt:lpstr>
      <vt:lpstr>Презентация PowerPoint</vt:lpstr>
      <vt:lpstr>5. Литература</vt:lpstr>
      <vt:lpstr> Заключение</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RePack by Diakov</cp:lastModifiedBy>
  <cp:revision>11</cp:revision>
  <dcterms:created xsi:type="dcterms:W3CDTF">2019-03-20T01:03:43Z</dcterms:created>
  <dcterms:modified xsi:type="dcterms:W3CDTF">2019-12-08T13:09:11Z</dcterms:modified>
</cp:coreProperties>
</file>