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57" r:id="rId4"/>
    <p:sldId id="266" r:id="rId5"/>
    <p:sldId id="261" r:id="rId6"/>
    <p:sldId id="267" r:id="rId7"/>
    <p:sldId id="26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-366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A5EDE-9DF1-486B-A9B2-7C1701A5CABB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732E5-A3F2-4B63-9AB7-F01659D92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732E5-A3F2-4B63-9AB7-F01659D92B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732E5-A3F2-4B63-9AB7-F01659D92B1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6419E-E4E6-43E8-B5CD-E99BA867360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885EE-57B2-4719-8AAC-1ECFA9D86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Уголок здоровья. </a:t>
            </a:r>
          </a:p>
          <a:p>
            <a:pPr algn="ctr"/>
            <a:r>
              <a:rPr lang="ru-RU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гигиены</a:t>
            </a:r>
            <a:endParaRPr lang="ru-RU" sz="40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22" name="Picture 6" descr="https://srv4.imgonline.com.ua/result_img/imgonline-com-ua-Transparent-backgr-ZpjJJZTwr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908" y="0"/>
            <a:ext cx="2225467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85720" y="3143248"/>
            <a:ext cx="332623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же такое гигиена?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3786190"/>
            <a:ext cx="392909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Гигиена»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переводе с греческого слова «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hygieia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означает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«приносящий здоровье»,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«содействующий здоровью».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20" y="4857760"/>
            <a:ext cx="350046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«Личная гигиена»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совокупность гигиенических правил, выполнение которых способствует  сохранению и укреплению здоровья.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57752" y="2928934"/>
            <a:ext cx="41434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Личная гигиена школьника – это то, </a:t>
            </a:r>
          </a:p>
          <a:p>
            <a:pPr algn="ctr"/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 чему должен стремиться каждый ребенок,</a:t>
            </a:r>
          </a:p>
          <a:p>
            <a:pPr algn="ctr"/>
            <a:r>
              <a:rPr lang="ru-RU" sz="1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чтобы его не называли неряхой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1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3" name="Picture 3" descr="https://cdn2.arhivurokov.ru/multiurok/html/2017/10/04/s_59d547fa5de86/703661_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000504"/>
            <a:ext cx="3786214" cy="2671985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" name="Picture 6" descr="https://srv4.imgonline.com.ua/result_img/imgonline-com-ua-Transparent-backgr-ZpjJJZTwr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43768" y="0"/>
            <a:ext cx="2224800" cy="2563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1928794" y="1285860"/>
            <a:ext cx="54292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личной гигиены школьника – это залог крепкого здоровья, отсутствие инфекционных, а также паразитарных заболеваний.</a:t>
            </a:r>
            <a:endParaRPr lang="ru-RU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24" name="Picture 8" descr="https://srv4.imgonline.com.ua/result_img/imgonline-com-ua-Transparent-backgr-zBYyMeHBMkNH5YV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929198"/>
            <a:ext cx="1341224" cy="1785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071546"/>
            <a:ext cx="4071966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Во-первых,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чистая кожа и приятный запах тела позволяют нормально общаться с другими людьми и проще устанавливать социальные контакты - как со сверстниками, так и со взрослыми.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Свежевымытые волосы, аккуратно подстриженные ногти и отсутствие неприятного запаха помогут сформировать очень хорошее первое впечатление о человеке.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86314" y="3714752"/>
            <a:ext cx="3929090" cy="28315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Во-вторых,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регулярные гигиенические процедуры позволяют избавиться от большинства вредных микроорганизмов, вызывающих болезни. Кроме того, на очищенной коже реже появляются прыщи.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Между прочем, человек соблюдающий гигиену, реже вынужден сидеть дома с банальным насморком или кашлем. Поддержание тела в чистоте уменьшит риск заражения простудой или гриппом даже в чихающей компании.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Зачем нужна гигиена?</a:t>
            </a:r>
          </a:p>
        </p:txBody>
      </p:sp>
      <p:pic>
        <p:nvPicPr>
          <p:cNvPr id="24580" name="Picture 4" descr="http://tapenik.ru/dizain/deti_1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116358"/>
            <a:ext cx="3714776" cy="2217602"/>
          </a:xfrm>
          <a:prstGeom prst="rect">
            <a:avLst/>
          </a:prstGeom>
          <a:noFill/>
        </p:spPr>
      </p:pic>
      <p:pic>
        <p:nvPicPr>
          <p:cNvPr id="24582" name="Picture 6" descr="http://srgazeta.ru/wp-content/uploads/2014/08/ltn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929066"/>
            <a:ext cx="3643338" cy="2472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pic>
        <p:nvPicPr>
          <p:cNvPr id="6146" name="Picture 2" descr="C:\Users\ecolog\Desktop\033895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643050"/>
            <a:ext cx="4143404" cy="18928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Кто был хотя бы один раз в жизни на приеме у стоматолога, наверняка запомнил овальное и чистое зеркало на ручке, в которое видишь результат работы дантиста. Эта мера позволит  наблюдать за зубами во время их чистки, рассматривать, что происходит с дальними зубами, насколько хорошо они вычищены. Если выполнять эту процедуру регулярно и качественно, то посещение дантиста будет сведено к минимуму.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14422"/>
            <a:ext cx="317029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Чистим зубы правильно! </a:t>
            </a:r>
            <a:endParaRPr lang="ru-RU" sz="2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072074"/>
            <a:ext cx="4071966" cy="14927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На период болезни каждому члену семьи иметь свои столовые приборы (кружки, тарелки, вилки и ложки). Проветривайте помещение и комнату больного как можно чаще. Как заболевшему, так и здоровым необходимо носить маски на лице. Если больной чихает или кашляет, то он просто обязан закрывать рот или нос платочком, когда делает это! </a:t>
            </a:r>
            <a:endParaRPr lang="ru-RU" sz="13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71414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Соблюдение правил личной гигиены – важный</a:t>
            </a:r>
          </a:p>
          <a:p>
            <a:pPr algn="ctr"/>
            <a:r>
              <a:rPr lang="ru-RU" sz="28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момент в жизни каждого школьника!</a:t>
            </a:r>
            <a:endParaRPr lang="ru-RU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4500570"/>
            <a:ext cx="23420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Когда вы больны! 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571612"/>
            <a:ext cx="4000496" cy="50937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Когда мы открываем воду из крана, то грязными пальцами касаемся ручки или вентиля. Микробы, обитающие на поверхности кожи, немедленно перемещаются на руки! Помыв руки с мылом, мы закрываем кран, трогая те самые вентиля, и пересаживаем бацилл обратно на чистые руки. Эффект и польза от такого мытья сводится практически к нулю.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   Возникает логичный вопрос: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«Как же тогда правильно мыть руки?»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 Тут все просто. Алгоритм тот же. Но 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в момент закрытия крана необходимо взять в руки салфетку, накрыть ею вентиль и повернуть его нужное количество раз.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Если у вас кран «однорукий», тот тут еще проще. </a:t>
            </a:r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Закрываем его тыльной стороной ладони.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И, конечно же, не забываем мыть руки с дезинфицирующим средством.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072066" y="1142984"/>
            <a:ext cx="34239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Как правильно мыть руки?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8" name="Picture 2" descr="http://www.dottodotgame.com/data/images/toothpaste-with-the-toothbrush_51bf50f3d1b54-thum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8688" flipH="1">
            <a:off x="-129843" y="1131239"/>
            <a:ext cx="1120067" cy="801161"/>
          </a:xfrm>
          <a:prstGeom prst="rect">
            <a:avLst/>
          </a:prstGeom>
          <a:noFill/>
        </p:spPr>
      </p:pic>
      <p:pic>
        <p:nvPicPr>
          <p:cNvPr id="27651" name="Picture 3" descr="http://hovrashok.com.ua/images/Jan/23/973db8262ba3c7ac35855325aad5669e/mini_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214686"/>
            <a:ext cx="3786214" cy="1670551"/>
          </a:xfrm>
          <a:prstGeom prst="rect">
            <a:avLst/>
          </a:prstGeom>
          <a:noFill/>
        </p:spPr>
      </p:pic>
      <p:pic>
        <p:nvPicPr>
          <p:cNvPr id="27653" name="Picture 5" descr="https://www.colourbox.com/preview/4037499-family-fl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571876"/>
            <a:ext cx="1608823" cy="1468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Гигиена сквозь время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1779687"/>
            <a:ext cx="3214710" cy="47089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Гигиена Европы. Моющих средств, как и самого понятия личной гигиены, в Европе до середины ХIХ века вообще не существовало.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Все гигиенические мероприятия сводились только к легкому ополаскиванию рук и рта, но только не всего лица. Что же касается дам, то они мылись 2 — 3 раза в год. Бани были под запретом, под предлогом того, что в чистое тело могут проникнуть злые духи.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Духи французы выдумали не для того чтобы хорошо пахнуть, а для того чтобы перебить запахи немытого тела!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Зубных  щёток и дезодорантов не существовало! Хотя иногда для чистки зубов пользовались  тряпочками, а то и вовсе зубы не чистили. 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В итоге люди не мылись годами или не знали воды вообще. Грязь и вши считались особыми признаками святости. На чистоту смотрели с отвращением.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Отсутствие гигиены в средние века в Европе распространило такие страшные болезни как чума, холера, дизентерия и прочие эпидемии, уносившие миллионы жизней.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142984"/>
            <a:ext cx="216758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Знаете ли вы?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1500175"/>
            <a:ext cx="3786214" cy="52149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На Руси чистоте уделялось важнейшее место. Жителям был известен гигиенический уход за кожей лица, рук, тела, волосами. Русские женщины прекрасно знали средства, которые смягчают, и восстанавливают кожу лица, шеи, рук, делают ее эластичной и бархатистой.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Особенно тщательно русские женщины заботились о том, как выглядит лицо. Для придания коже лица здорового, привлекательного вида, а также для разглаживания морщин, не жалели ни молока, ни сметаны, ни яичных желтков. В Древней Руси гигиене и уходу за кожей уделяли большое внимание. Поэтому косметические «ритуалы» чаще всего проводились в бане. Особенно распространены были русские бани со своеобразным хлестким массажем вениками. Для излечения от кожных и душевных болезней древние лекари рекомендовали лить на горячие камни настои трав или пиво, придающее запах свежеиспеченного ржаного хлеба. Для смягчения и питания кожи хорошо наносить на нее мед. В банях проводили уход за кожей, ее очищали специальными скребками, массажировали ароматными бальзамами.  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В России было распространено еженедельное мытье в бане, если же бани не было, мылись и парились и русских печах.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Благодаря личной гигиене и уходу за кожей, на Руси отсутствовали страшные болезни, а люди были красивы здоровы духом!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928670"/>
            <a:ext cx="399647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Красота и гигиена на Руси!</a:t>
            </a:r>
            <a:endParaRPr lang="ru-RU" sz="24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4101" name="Picture 5" descr="C:\Users\ecolog\Desktop\Комиксы-гигиена-средние-века-песочница-432875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714884"/>
            <a:ext cx="1785950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КРАСОТА И ГИГИЕНА НА РУС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428736"/>
            <a:ext cx="1712368" cy="2428892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ecolog\Desktop\10058946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0" y="0"/>
            <a:ext cx="91329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Users\ecolog\Desktop\vn3-ru-1156x6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6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3108" y="142852"/>
            <a:ext cx="2071702" cy="3928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Тут Великий Умывальник,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Знаменитый Мойдодыр,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Умывальников Начальник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мочалок Командир,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Подбежал ко мне, танцуя,</a:t>
            </a:r>
          </a:p>
          <a:p>
            <a:pPr algn="ctr" fontAlgn="base"/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И, целуя, говорил:</a:t>
            </a: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«Вот теперь тебя люблю я,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Вот теперь тебя хвалю я!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Наконец-то ты, грязнуля,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Мойдодыру угодил!» </a:t>
            </a:r>
          </a:p>
          <a:p>
            <a:pPr algn="ctr" fontAlgn="base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 Надо, надо умываться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 утрам и вечерам,</a:t>
            </a:r>
          </a:p>
          <a:p>
            <a:pPr algn="ctr" fontAlgn="base"/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 нечистым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Трубочистам —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Стыд и срам!</a:t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Стыд и срам!</a:t>
            </a:r>
          </a:p>
          <a:p>
            <a:pPr algn="ctr" fontAlgn="base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214290"/>
            <a:ext cx="242889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Да здравствует мыло душистое,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полотенце пушистое,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зубной порошок,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густой гребешок! </a:t>
            </a:r>
          </a:p>
          <a:p>
            <a:pPr algn="ctr" fontAlgn="base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Давайте же мыться, плескаться,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Купаться, нырять, кувыркаться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ушате, в корыте, в лохани,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реке, в ручейке, в океане, —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в ванне, и в бане,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Всегда и везде —</a:t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Вечная слава воде!</a:t>
            </a:r>
            <a:r>
              <a:rPr lang="ru-RU" sz="1200" b="1" dirty="0"/>
              <a:t> 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078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350" b="1" cap="none" spc="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Памятка правил личной гигиены школьника </a:t>
            </a:r>
          </a:p>
        </p:txBody>
      </p:sp>
      <p:pic>
        <p:nvPicPr>
          <p:cNvPr id="5122" name="Picture 2" descr="http://www.mikrobot.ru/images/1114/22817425_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714884"/>
            <a:ext cx="1862004" cy="1803733"/>
          </a:xfrm>
          <a:prstGeom prst="rect">
            <a:avLst/>
          </a:prstGeom>
          <a:noFill/>
        </p:spPr>
      </p:pic>
      <p:pic>
        <p:nvPicPr>
          <p:cNvPr id="5126" name="Picture 6" descr="https://lytmdou5.edumsko.ru/uploads/2000/1121/section/258376/0016-001-Spasibo-za-vniman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714884"/>
            <a:ext cx="4143404" cy="2252876"/>
          </a:xfrm>
          <a:prstGeom prst="rect">
            <a:avLst/>
          </a:prstGeom>
          <a:noFill/>
        </p:spPr>
      </p:pic>
      <p:pic>
        <p:nvPicPr>
          <p:cNvPr id="5128" name="Picture 8" descr="http://www.stihi.ru/pics/2016/08/22/38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786058"/>
            <a:ext cx="1677043" cy="1498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0" name="Picture 10" descr="http://mypresentation.ru/documents/8f99a09013e16217952e3391f45655f8/img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714356"/>
            <a:ext cx="1643074" cy="1780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2" name="Picture 12" descr="https://www.colourbox.com/preview/6255839-mum-s-dinner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5072074"/>
            <a:ext cx="2000264" cy="156542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733246"/>
            <a:ext cx="6572296" cy="418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Начинать и заканчивать день необходимо с чистки зубов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Выполнив зарядку, необходимо заправить постель и отодвинуть шторы, раскрыв окно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Подстригать ногти на руках и ногах нужно каждую неделю. Лучше всего делать это вечером в воскресенье перед началом учебной недели, а затем идти в душ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Несколько раз в неделю нужно тереть тело намыленной мочалкой. Эта процедура смоет грязь и микробы с поверхности эпидермиса, а также удалит частички ороговевшей кожи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Детям мыть голову положено не больше 2 раз в неделю. При частых простудных заболеваниях разрешается уменьшить количество процедур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школьной столовой нельзя пить из чужого стакана, а также нельзя пользоваться чужими столовыми приборами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 следует делиться сменной обувью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Известно, что школьники на уроках любят грызть колпачки на ручках, а также стирательные резинки на макушке карандаша. Делать этого категорически нельзя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Наличие собственной расчески у школьника поможет избежать заражения педикулезом.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1217</Words>
  <Application>Microsoft Office PowerPoint</Application>
  <PresentationFormat>Экран (4:3)</PresentationFormat>
  <Paragraphs>69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ecolog</dc:creator>
  <cp:lastModifiedBy>Елена Ельшина</cp:lastModifiedBy>
  <cp:revision>56</cp:revision>
  <dcterms:created xsi:type="dcterms:W3CDTF">2018-01-29T09:37:36Z</dcterms:created>
  <dcterms:modified xsi:type="dcterms:W3CDTF">2019-12-06T16:00:23Z</dcterms:modified>
</cp:coreProperties>
</file>