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6"/>
  </p:notesMasterIdLst>
  <p:sldIdLst>
    <p:sldId id="317" r:id="rId2"/>
    <p:sldId id="316" r:id="rId3"/>
    <p:sldId id="313" r:id="rId4"/>
    <p:sldId id="288" r:id="rId5"/>
    <p:sldId id="285" r:id="rId6"/>
    <p:sldId id="293" r:id="rId7"/>
    <p:sldId id="292" r:id="rId8"/>
    <p:sldId id="259" r:id="rId9"/>
    <p:sldId id="258" r:id="rId10"/>
    <p:sldId id="268" r:id="rId11"/>
    <p:sldId id="267" r:id="rId12"/>
    <p:sldId id="266" r:id="rId13"/>
    <p:sldId id="264" r:id="rId14"/>
    <p:sldId id="265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41" autoAdjust="0"/>
    <p:restoredTop sz="94624" autoAdjust="0"/>
  </p:normalViewPr>
  <p:slideViewPr>
    <p:cSldViewPr>
      <p:cViewPr>
        <p:scale>
          <a:sx n="60" d="100"/>
          <a:sy n="60" d="100"/>
        </p:scale>
        <p:origin x="-1458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E60C49C-C3D6-4D1D-AFA2-CCAE1DC6C217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92E8D78-7DB4-45C8-8268-DDB3DB29D7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6890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4762C393-07DD-4EFF-AA23-D0DBCA088B85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6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2E5C8FD7-06FC-49B4-AAB5-383C3F8E5F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3DBB2-BE9C-44D7-9F58-73675C56E0E4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4969B-2D82-4484-BA87-60722A4E03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DFD6C-31B2-4704-9808-E3FEA60042BE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BA51A-DFF8-4818-B26F-1B21FCADEB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CFCED05-2DC6-4E8A-95F0-9674D6CB1400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3F55C03-7E8F-4EC2-9193-758385BBBC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EB38B76C-65BF-4D5C-893A-44CE44B00FE3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4A2E8639-C89F-40C5-8C19-01BFEEE1E6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9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7370315-3CE4-418F-91F2-FED508A98973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53F4CD6-7752-402B-BDC1-15BB992872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9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Прямоугольник 10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215274F-0570-4119-B54E-449344F19B32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61B63F9-5C9B-484C-A676-DC736BA6CB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6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92FC50D-8C38-48C6-A279-AEBFE38B8F0A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CC4014-71F9-4715-A761-7F71B3698F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7F0F7-EA70-4071-9BED-068ED62577F0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068FE-7183-4098-818C-D2FBC0774A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C4BC6136-9884-473B-A8CD-82F9317A0021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4F117420-71BD-4749-B475-C4F5882004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4C267862-52D2-47FC-AD2B-83FEE2F2F994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8B63002B-5D8F-484D-B6AC-0921888B51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fld id="{BCA58A20-55D1-4C60-999E-1D270AD46F90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AA2FA015-F1E3-436A-8674-A807902E2A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55" r:id="rId7"/>
    <p:sldLayoutId id="2147483762" r:id="rId8"/>
    <p:sldLayoutId id="2147483763" r:id="rId9"/>
    <p:sldLayoutId id="2147483754" r:id="rId10"/>
    <p:sldLayoutId id="2147483753" r:id="rId11"/>
  </p:sldLayoutIdLst>
  <p:transition spd="med">
    <p:zoom/>
  </p:transition>
  <p:txStyles>
    <p:titleStyle>
      <a:lvl1pPr marL="53975" indent="-53975" algn="r" rtl="0" eaLnBrk="0" fontAlgn="base" hangingPunct="0">
        <a:spcBef>
          <a:spcPct val="0"/>
        </a:spcBef>
        <a:spcAft>
          <a:spcPct val="0"/>
        </a:spcAft>
        <a:defRPr sz="4600" kern="1200">
          <a:solidFill>
            <a:srgbClr val="E7EACB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2pPr>
      <a:lvl3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3pPr>
      <a:lvl4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4pPr>
      <a:lvl5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5pPr>
      <a:lvl6pPr marL="5111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6pPr>
      <a:lvl7pPr marL="9683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7pPr>
      <a:lvl8pPr marL="14255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8pPr>
      <a:lvl9pPr marL="18827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9pPr>
      <a:extLst/>
    </p:titleStyle>
    <p:bodyStyle>
      <a:lvl1pPr marL="292100" indent="-292100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caucasus-news.ru/staraya/arsen_kotcoev.jpg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arsen_kotcoev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4357224" cy="58102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338" name="Text Box 5"/>
          <p:cNvSpPr txBox="1">
            <a:spLocks noChangeArrowheads="1"/>
          </p:cNvSpPr>
          <p:nvPr/>
        </p:nvSpPr>
        <p:spPr bwMode="auto">
          <a:xfrm>
            <a:off x="4357686" y="2428868"/>
            <a:ext cx="4189419" cy="646331"/>
          </a:xfrm>
          <a:prstGeom prst="rect">
            <a:avLst/>
          </a:prstGeom>
          <a:ln>
            <a:noFill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600" dirty="0" err="1"/>
              <a:t>Коцойты</a:t>
            </a:r>
            <a:r>
              <a:rPr lang="ru-RU" sz="3600" dirty="0"/>
              <a:t> </a:t>
            </a:r>
            <a:r>
              <a:rPr lang="ru-RU" sz="3600" dirty="0" err="1"/>
              <a:t>Арсены</a:t>
            </a:r>
            <a:r>
              <a:rPr lang="ru-RU" sz="3600" dirty="0"/>
              <a:t> </a:t>
            </a:r>
            <a:r>
              <a:rPr lang="ru-RU" sz="3600" dirty="0" smtClean="0"/>
              <a:t> </a:t>
            </a:r>
            <a:r>
              <a:rPr lang="ru-RU" sz="3600" dirty="0"/>
              <a:t>.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975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3111500" y="6977063"/>
            <a:ext cx="6356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 </a:t>
            </a:r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0" y="6021288"/>
            <a:ext cx="935834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b="1" i="1" dirty="0" err="1"/>
              <a:t>Бавнǽлдта Госǽма мард</a:t>
            </a:r>
            <a:r>
              <a:rPr lang="ru-RU" sz="1600" b="1" i="1" dirty="0"/>
              <a:t> </a:t>
            </a:r>
            <a:r>
              <a:rPr lang="ru-RU" sz="1600" b="1" i="1" dirty="0" err="1"/>
              <a:t>къǽбыламǽ ,дзǽмбыйы бынǽй йǽ  раласынмǽ </a:t>
            </a:r>
            <a:r>
              <a:rPr lang="ru-RU" sz="1600" b="1" i="1" dirty="0" err="1" smtClean="0"/>
              <a:t> Хъавыди,фǽлǽ  </a:t>
            </a:r>
            <a:r>
              <a:rPr lang="ru-RU" sz="1600" b="1" i="1" dirty="0" err="1"/>
              <a:t>куыдз</a:t>
            </a:r>
            <a:r>
              <a:rPr lang="ru-RU" sz="1600" b="1" i="1" dirty="0"/>
              <a:t> </a:t>
            </a:r>
            <a:r>
              <a:rPr lang="ru-RU" sz="1600" b="1" i="1" dirty="0" err="1"/>
              <a:t>афтǽ  мǽсты ныууынǽргъыдта, ǽмǽ  </a:t>
            </a:r>
            <a:r>
              <a:rPr lang="ru-RU" sz="1600" b="1" i="1" dirty="0"/>
              <a:t>ус </a:t>
            </a:r>
            <a:r>
              <a:rPr lang="ru-RU" sz="1600" b="1" i="1" dirty="0" err="1"/>
              <a:t>иуварс</a:t>
            </a:r>
            <a:r>
              <a:rPr lang="ru-RU" sz="1600" b="1" i="1" dirty="0"/>
              <a:t> </a:t>
            </a:r>
            <a:r>
              <a:rPr lang="ru-RU" sz="1600" b="1" i="1" dirty="0" err="1" smtClean="0"/>
              <a:t>аппǽрста</a:t>
            </a:r>
            <a:r>
              <a:rPr lang="ru-RU" sz="1600" b="1" i="1" dirty="0" err="1"/>
              <a:t> </a:t>
            </a:r>
            <a:r>
              <a:rPr lang="ru-RU" sz="1600" b="1" i="1" dirty="0" err="1" smtClean="0"/>
              <a:t>йǽхи</a:t>
            </a:r>
            <a:r>
              <a:rPr lang="ru-RU" sz="1600" b="1" i="1" dirty="0" smtClean="0"/>
              <a:t>. </a:t>
            </a:r>
            <a:r>
              <a:rPr lang="ru-RU" sz="1600" b="1" i="1" dirty="0" err="1" smtClean="0"/>
              <a:t>Уǽд </a:t>
            </a:r>
            <a:r>
              <a:rPr lang="ru-RU" sz="1600" b="1" i="1" dirty="0" err="1"/>
              <a:t>Хъусой</a:t>
            </a:r>
            <a:r>
              <a:rPr lang="ru-RU" sz="1600" b="1" i="1" dirty="0"/>
              <a:t> </a:t>
            </a:r>
            <a:r>
              <a:rPr lang="ru-RU" sz="1600" b="1" i="1" dirty="0" err="1"/>
              <a:t>мард</a:t>
            </a:r>
            <a:r>
              <a:rPr lang="ru-RU" sz="1600" b="1" i="1" dirty="0"/>
              <a:t> </a:t>
            </a:r>
            <a:r>
              <a:rPr lang="ru-RU" sz="1600" b="1" i="1" dirty="0" err="1"/>
              <a:t>къǽбылайы йǽ  дзыхы</a:t>
            </a:r>
            <a:r>
              <a:rPr lang="ru-RU" sz="1600" b="1" i="1" dirty="0"/>
              <a:t> </a:t>
            </a:r>
            <a:r>
              <a:rPr lang="ru-RU" sz="1600" b="1" i="1" dirty="0" err="1"/>
              <a:t>фелвǽста ǽмǽ  кǽрты быруйы</a:t>
            </a:r>
            <a:r>
              <a:rPr lang="ru-RU" sz="1600" b="1" i="1" dirty="0"/>
              <a:t> </a:t>
            </a:r>
            <a:r>
              <a:rPr lang="ru-RU" sz="1600" b="1" i="1" dirty="0" err="1"/>
              <a:t>сǽрты агǽпп кодта</a:t>
            </a:r>
            <a:r>
              <a:rPr lang="ru-RU" sz="1600" b="1" i="1" dirty="0"/>
              <a:t>. 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0" y="6211669"/>
            <a:ext cx="9144000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/>
              <a:t>«</a:t>
            </a:r>
            <a:r>
              <a:rPr lang="ru-RU" b="1" i="1" dirty="0" err="1"/>
              <a:t>Куыдз</a:t>
            </a:r>
            <a:r>
              <a:rPr lang="ru-RU" b="1" i="1" dirty="0"/>
              <a:t> </a:t>
            </a:r>
            <a:r>
              <a:rPr lang="ru-RU" b="1" i="1" dirty="0" err="1"/>
              <a:t>фǽлдǽхт уыди</a:t>
            </a:r>
            <a:r>
              <a:rPr lang="ru-RU" b="1" i="1" dirty="0"/>
              <a:t> </a:t>
            </a:r>
            <a:r>
              <a:rPr lang="ru-RU" b="1" i="1" dirty="0" err="1"/>
              <a:t>рахиз</a:t>
            </a:r>
            <a:r>
              <a:rPr lang="ru-RU" b="1" i="1" dirty="0"/>
              <a:t> </a:t>
            </a:r>
            <a:r>
              <a:rPr lang="ru-RU" b="1" i="1" dirty="0" err="1"/>
              <a:t>фарсыл,раззаг</a:t>
            </a:r>
            <a:r>
              <a:rPr lang="ru-RU" b="1" i="1" dirty="0"/>
              <a:t> </a:t>
            </a:r>
            <a:r>
              <a:rPr lang="ru-RU" b="1" i="1" dirty="0" err="1"/>
              <a:t>галиу</a:t>
            </a:r>
            <a:r>
              <a:rPr lang="ru-RU" b="1" i="1" dirty="0"/>
              <a:t> </a:t>
            </a:r>
            <a:r>
              <a:rPr lang="ru-RU" b="1" i="1" dirty="0" err="1"/>
              <a:t>къахы</a:t>
            </a:r>
            <a:r>
              <a:rPr lang="ru-RU" b="1" i="1" dirty="0"/>
              <a:t> </a:t>
            </a:r>
            <a:r>
              <a:rPr lang="ru-RU" b="1" i="1" dirty="0" err="1"/>
              <a:t>дзǽмбы </a:t>
            </a:r>
            <a:r>
              <a:rPr lang="ru-RU" b="1" i="1" dirty="0" err="1" smtClean="0"/>
              <a:t> ǽвǽрд </a:t>
            </a:r>
            <a:r>
              <a:rPr lang="ru-RU" b="1" i="1" dirty="0" err="1"/>
              <a:t>уыди</a:t>
            </a:r>
            <a:r>
              <a:rPr lang="ru-RU" b="1" i="1" dirty="0"/>
              <a:t> </a:t>
            </a:r>
            <a:r>
              <a:rPr lang="ru-RU" b="1" i="1" dirty="0" err="1"/>
              <a:t>мард</a:t>
            </a:r>
            <a:r>
              <a:rPr lang="ru-RU" b="1" i="1" dirty="0"/>
              <a:t> </a:t>
            </a:r>
            <a:r>
              <a:rPr lang="ru-RU" b="1" i="1" dirty="0" err="1"/>
              <a:t>къǽбылайыл</a:t>
            </a:r>
            <a:r>
              <a:rPr lang="ru-RU" b="1" i="1" dirty="0" err="1" smtClean="0"/>
              <a:t>»</a:t>
            </a:r>
            <a:endParaRPr lang="ru-RU" b="1" i="1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7" y="115903"/>
            <a:ext cx="6000793" cy="66181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7215238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2"/>
          <p:cNvSpPr txBox="1">
            <a:spLocks noChangeArrowheads="1"/>
          </p:cNvSpPr>
          <p:nvPr/>
        </p:nvSpPr>
        <p:spPr bwMode="auto">
          <a:xfrm>
            <a:off x="1071538" y="500042"/>
            <a:ext cx="7000924" cy="206210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/>
              <a:t>«</a:t>
            </a:r>
            <a:r>
              <a:rPr lang="ru-RU" sz="3200" b="1" dirty="0" err="1"/>
              <a:t>Арсен</a:t>
            </a:r>
            <a:r>
              <a:rPr lang="ru-RU" sz="3200" b="1" dirty="0"/>
              <a:t>! </a:t>
            </a:r>
            <a:r>
              <a:rPr lang="ru-RU" sz="3200" b="1" dirty="0" err="1"/>
              <a:t>Ацы</a:t>
            </a:r>
            <a:r>
              <a:rPr lang="ru-RU" sz="3200" b="1" dirty="0"/>
              <a:t> ном </a:t>
            </a:r>
            <a:r>
              <a:rPr lang="ru-RU" sz="3200" b="1" dirty="0" err="1"/>
              <a:t>Ирыстоны</a:t>
            </a:r>
            <a:r>
              <a:rPr lang="ru-RU" sz="3200" b="1" dirty="0"/>
              <a:t> </a:t>
            </a:r>
            <a:r>
              <a:rPr lang="ru-RU" sz="3200" b="1" dirty="0" err="1"/>
              <a:t>цы</a:t>
            </a:r>
            <a:r>
              <a:rPr lang="ru-RU" sz="3200" b="1" dirty="0"/>
              <a:t> </a:t>
            </a:r>
            <a:r>
              <a:rPr lang="ru-RU" sz="3200" b="1" dirty="0" err="1"/>
              <a:t>ком,цы</a:t>
            </a:r>
            <a:r>
              <a:rPr lang="ru-RU" sz="3200" b="1" dirty="0"/>
              <a:t> </a:t>
            </a:r>
            <a:r>
              <a:rPr lang="ru-RU" sz="3200" b="1" dirty="0" err="1"/>
              <a:t>хъǽу нǽ  зонынц</a:t>
            </a:r>
            <a:r>
              <a:rPr lang="ru-RU" sz="3200" b="1" dirty="0"/>
              <a:t> </a:t>
            </a:r>
            <a:r>
              <a:rPr lang="ru-RU" sz="3200" b="1" dirty="0" err="1"/>
              <a:t>ахǽм нǽй</a:t>
            </a:r>
            <a:r>
              <a:rPr lang="ru-RU" sz="3200" b="1" dirty="0"/>
              <a:t>»</a:t>
            </a:r>
          </a:p>
          <a:p>
            <a:r>
              <a:rPr lang="ru-RU" sz="3200" b="1" i="1" dirty="0"/>
              <a:t>                        </a:t>
            </a:r>
            <a:r>
              <a:rPr lang="en-US" sz="3200" b="1" i="1" dirty="0" smtClean="0"/>
              <a:t>       </a:t>
            </a:r>
            <a:r>
              <a:rPr lang="ru-RU" sz="3200" b="1" i="1" dirty="0" smtClean="0"/>
              <a:t> </a:t>
            </a:r>
            <a:r>
              <a:rPr lang="ru-RU" sz="3200" b="1" i="1" dirty="0" err="1"/>
              <a:t>Дзугаты</a:t>
            </a:r>
            <a:r>
              <a:rPr lang="ru-RU" sz="3200" b="1" i="1" dirty="0"/>
              <a:t> Георги</a:t>
            </a:r>
          </a:p>
        </p:txBody>
      </p:sp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1071538" y="2714620"/>
            <a:ext cx="7018268" cy="15696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3200" b="1" dirty="0"/>
              <a:t>«</a:t>
            </a:r>
            <a:r>
              <a:rPr lang="ru-RU" sz="3200" b="1" dirty="0" err="1"/>
              <a:t>Ирон</a:t>
            </a:r>
            <a:r>
              <a:rPr lang="ru-RU" sz="3200" b="1" dirty="0"/>
              <a:t> </a:t>
            </a:r>
            <a:r>
              <a:rPr lang="ru-RU" sz="3200" b="1" dirty="0" err="1"/>
              <a:t>прозǽйы раппǽлинагдǽр</a:t>
            </a:r>
            <a:r>
              <a:rPr lang="ru-RU" sz="3200" b="1" dirty="0"/>
              <a:t> </a:t>
            </a:r>
            <a:endParaRPr lang="en-US" sz="3200" b="1" dirty="0" smtClean="0"/>
          </a:p>
          <a:p>
            <a:pPr algn="ctr"/>
            <a:r>
              <a:rPr lang="ru-RU" sz="3200" b="1" dirty="0" err="1" smtClean="0"/>
              <a:t>дǽснытǽй иу</a:t>
            </a:r>
            <a:r>
              <a:rPr lang="ru-RU" sz="3200" b="1" dirty="0" smtClean="0"/>
              <a:t>»</a:t>
            </a:r>
          </a:p>
          <a:p>
            <a:pPr algn="ctr"/>
            <a:r>
              <a:rPr lang="ru-RU" sz="3200" b="1" dirty="0" smtClean="0"/>
              <a:t>      </a:t>
            </a:r>
            <a:r>
              <a:rPr lang="en-US" sz="3200" b="1" dirty="0" smtClean="0"/>
              <a:t>                   </a:t>
            </a:r>
            <a:r>
              <a:rPr lang="ru-RU" sz="3200" b="1" dirty="0" smtClean="0"/>
              <a:t> </a:t>
            </a:r>
            <a:r>
              <a:rPr lang="ru-RU" sz="3200" b="1" i="1" dirty="0" err="1" smtClean="0"/>
              <a:t>Гǽдиаты Цомахъ</a:t>
            </a:r>
            <a:endParaRPr lang="ru-RU" sz="3200" b="1" i="1" dirty="0"/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1071538" y="4500570"/>
            <a:ext cx="7000924" cy="1815882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/>
              <a:t>«</a:t>
            </a:r>
            <a:r>
              <a:rPr lang="ru-RU" sz="2800" b="1" dirty="0" err="1"/>
              <a:t>Арсен</a:t>
            </a:r>
            <a:r>
              <a:rPr lang="ru-RU" sz="2800" b="1" dirty="0"/>
              <a:t> </a:t>
            </a:r>
            <a:r>
              <a:rPr lang="ru-RU" sz="2800" b="1" dirty="0" err="1"/>
              <a:t>ирон</a:t>
            </a:r>
            <a:r>
              <a:rPr lang="ru-RU" sz="2800" b="1" dirty="0"/>
              <a:t> </a:t>
            </a:r>
            <a:r>
              <a:rPr lang="ru-RU" sz="2800" b="1" dirty="0" err="1"/>
              <a:t>культурǽйы историмǽ  бацыд</a:t>
            </a:r>
            <a:r>
              <a:rPr lang="ru-RU" sz="2800" b="1" dirty="0"/>
              <a:t> </a:t>
            </a:r>
            <a:r>
              <a:rPr lang="ru-RU" sz="2800" b="1" dirty="0" err="1"/>
              <a:t>аив</a:t>
            </a:r>
            <a:r>
              <a:rPr lang="ru-RU" sz="2800" b="1" dirty="0"/>
              <a:t> </a:t>
            </a:r>
            <a:r>
              <a:rPr lang="ru-RU" sz="2800" b="1" dirty="0" err="1"/>
              <a:t>дзырд</a:t>
            </a:r>
            <a:r>
              <a:rPr lang="ru-RU" sz="2800" b="1" dirty="0"/>
              <a:t> </a:t>
            </a:r>
            <a:r>
              <a:rPr lang="ru-RU" sz="2800" b="1" dirty="0" err="1"/>
              <a:t>ǽмǽ  реалистон</a:t>
            </a:r>
            <a:r>
              <a:rPr lang="ru-RU" sz="2800" b="1" dirty="0"/>
              <a:t> </a:t>
            </a:r>
            <a:r>
              <a:rPr lang="ru-RU" sz="2800" b="1" dirty="0" err="1"/>
              <a:t>радзырды</a:t>
            </a:r>
            <a:r>
              <a:rPr lang="ru-RU" sz="2800" b="1" dirty="0"/>
              <a:t> </a:t>
            </a:r>
            <a:r>
              <a:rPr lang="ru-RU" sz="2800" b="1" dirty="0" err="1"/>
              <a:t>зǽрингуырдǽй»</a:t>
            </a:r>
            <a:endParaRPr lang="ru-RU" sz="2800" b="1" dirty="0"/>
          </a:p>
          <a:p>
            <a:r>
              <a:rPr lang="ru-RU" sz="2800" b="1" i="1" dirty="0"/>
              <a:t>                                      </a:t>
            </a:r>
            <a:r>
              <a:rPr lang="ru-RU" sz="2800" b="1" i="1" dirty="0" err="1"/>
              <a:t>Джыккайты</a:t>
            </a:r>
            <a:r>
              <a:rPr lang="ru-RU" sz="2800" b="1" i="1" dirty="0"/>
              <a:t> </a:t>
            </a:r>
            <a:r>
              <a:rPr lang="ru-RU" sz="2800" b="1" i="1" dirty="0" err="1"/>
              <a:t>Шамил</a:t>
            </a:r>
            <a:endParaRPr lang="ru-RU" sz="2800" b="1" i="1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10748" y="2967335"/>
            <a:ext cx="352250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50800"/>
                <a:solidFill>
                  <a:schemeClr val="bg1">
                    <a:shade val="50000"/>
                  </a:schemeClr>
                </a:solidFill>
              </a:rPr>
              <a:t>«</a:t>
            </a:r>
            <a:r>
              <a:rPr lang="ru-RU" sz="5400" b="1" dirty="0" err="1">
                <a:ln w="50800"/>
                <a:solidFill>
                  <a:schemeClr val="bg1">
                    <a:shade val="50000"/>
                  </a:schemeClr>
                </a:solidFill>
              </a:rPr>
              <a:t>Хъусой</a:t>
            </a:r>
            <a:r>
              <a:rPr lang="ru-RU" sz="5400" b="1" dirty="0">
                <a:ln w="50800"/>
                <a:solidFill>
                  <a:schemeClr val="bg1">
                    <a:shade val="50000"/>
                  </a:schemeClr>
                </a:solidFill>
              </a:rPr>
              <a:t>»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2" name="Text Box 3"/>
          <p:cNvSpPr txBox="1">
            <a:spLocks noChangeArrowheads="1"/>
          </p:cNvSpPr>
          <p:nvPr/>
        </p:nvSpPr>
        <p:spPr bwMode="auto">
          <a:xfrm>
            <a:off x="0" y="6488668"/>
            <a:ext cx="9144000" cy="3693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err="1"/>
              <a:t>«Лǽппутǽ  къǽбыламǽ зылдысты</a:t>
            </a:r>
            <a:r>
              <a:rPr lang="ru-RU" b="1" i="1" dirty="0"/>
              <a:t>, </a:t>
            </a:r>
            <a:r>
              <a:rPr lang="ru-RU" b="1" i="1" dirty="0" err="1"/>
              <a:t>ǽхсырǽй йǽ  хастой</a:t>
            </a:r>
            <a:r>
              <a:rPr lang="ru-RU" b="1" i="1" dirty="0"/>
              <a:t> ,</a:t>
            </a:r>
            <a:r>
              <a:rPr lang="ru-RU" b="1" i="1" dirty="0" err="1"/>
              <a:t>хъазыдысты</a:t>
            </a:r>
            <a:r>
              <a:rPr lang="ru-RU" b="1" i="1" dirty="0"/>
              <a:t> </a:t>
            </a:r>
            <a:r>
              <a:rPr lang="ru-RU" b="1" i="1" dirty="0" err="1"/>
              <a:t>йемǽ</a:t>
            </a:r>
            <a:r>
              <a:rPr lang="ru-RU" b="1" i="1" dirty="0" err="1" smtClean="0"/>
              <a:t>»</a:t>
            </a:r>
            <a:endParaRPr lang="ru-RU" b="1" i="1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7864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357166"/>
            <a:ext cx="7526768" cy="13461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4346575" y="3246438"/>
            <a:ext cx="247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> </a:t>
            </a:r>
          </a:p>
        </p:txBody>
      </p:sp>
      <p:sp>
        <p:nvSpPr>
          <p:cNvPr id="53251" name="Text Box 7"/>
          <p:cNvSpPr txBox="1">
            <a:spLocks noChangeArrowheads="1"/>
          </p:cNvSpPr>
          <p:nvPr/>
        </p:nvSpPr>
        <p:spPr bwMode="auto">
          <a:xfrm>
            <a:off x="5632450" y="53213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01653" y="5715016"/>
            <a:ext cx="4942347" cy="11429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9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6" name="Rectangle 9"/>
          <p:cNvSpPr>
            <a:spLocks noChangeArrowheads="1"/>
          </p:cNvSpPr>
          <p:nvPr/>
        </p:nvSpPr>
        <p:spPr bwMode="auto">
          <a:xfrm>
            <a:off x="5286380" y="5257562"/>
            <a:ext cx="3857620" cy="16004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1400" b="1" i="1" dirty="0" err="1">
                <a:solidFill>
                  <a:schemeClr val="bg1"/>
                </a:solidFill>
              </a:rPr>
              <a:t>Кǽсы  Хъусой</a:t>
            </a:r>
            <a:r>
              <a:rPr lang="ru-RU" sz="1400" b="1" i="1" dirty="0">
                <a:solidFill>
                  <a:schemeClr val="bg1"/>
                </a:solidFill>
              </a:rPr>
              <a:t> </a:t>
            </a:r>
            <a:r>
              <a:rPr lang="ru-RU" sz="1400" b="1" i="1" dirty="0" err="1">
                <a:solidFill>
                  <a:schemeClr val="bg1"/>
                </a:solidFill>
              </a:rPr>
              <a:t>лǽппутǽм дǽр  ǽмǽ  йǽ  къǽдзил тилы</a:t>
            </a:r>
            <a:r>
              <a:rPr lang="ru-RU" sz="1400" b="1" i="1" dirty="0" smtClean="0">
                <a:solidFill>
                  <a:schemeClr val="bg1"/>
                </a:solidFill>
              </a:rPr>
              <a:t>, </a:t>
            </a:r>
            <a:r>
              <a:rPr lang="ru-RU" sz="1400" b="1" i="1" dirty="0" err="1" smtClean="0">
                <a:solidFill>
                  <a:schemeClr val="bg1"/>
                </a:solidFill>
              </a:rPr>
              <a:t>цин</a:t>
            </a:r>
            <a:r>
              <a:rPr lang="ru-RU" sz="1400" b="1" i="1" dirty="0" smtClean="0">
                <a:solidFill>
                  <a:schemeClr val="bg1"/>
                </a:solidFill>
              </a:rPr>
              <a:t> </a:t>
            </a:r>
            <a:r>
              <a:rPr lang="ru-RU" sz="1400" b="1" i="1" dirty="0" err="1">
                <a:solidFill>
                  <a:schemeClr val="bg1"/>
                </a:solidFill>
              </a:rPr>
              <a:t>кǽны:</a:t>
            </a:r>
            <a:endParaRPr lang="ru-RU" sz="1400" b="1" i="1" dirty="0">
              <a:solidFill>
                <a:schemeClr val="bg1"/>
              </a:solidFill>
            </a:endParaRPr>
          </a:p>
          <a:p>
            <a:r>
              <a:rPr lang="ru-RU" sz="1400" b="1" i="1" dirty="0" err="1">
                <a:solidFill>
                  <a:schemeClr val="bg1"/>
                </a:solidFill>
              </a:rPr>
              <a:t>адон</a:t>
            </a:r>
            <a:r>
              <a:rPr lang="ru-RU" sz="1400" b="1" i="1" dirty="0">
                <a:solidFill>
                  <a:schemeClr val="bg1"/>
                </a:solidFill>
              </a:rPr>
              <a:t> </a:t>
            </a:r>
            <a:r>
              <a:rPr lang="ru-RU" sz="1400" b="1" i="1" dirty="0" err="1">
                <a:solidFill>
                  <a:schemeClr val="bg1"/>
                </a:solidFill>
              </a:rPr>
              <a:t>сты</a:t>
            </a:r>
            <a:r>
              <a:rPr lang="ru-RU" sz="1400" b="1" i="1" dirty="0">
                <a:solidFill>
                  <a:schemeClr val="bg1"/>
                </a:solidFill>
              </a:rPr>
              <a:t> </a:t>
            </a:r>
            <a:r>
              <a:rPr lang="ru-RU" sz="1400" b="1" i="1" dirty="0" err="1">
                <a:solidFill>
                  <a:schemeClr val="bg1"/>
                </a:solidFill>
              </a:rPr>
              <a:t>йǽ  хǽлǽрттǽ ,йǽ хъазаг</a:t>
            </a:r>
            <a:r>
              <a:rPr lang="ru-RU" sz="1400" b="1" i="1" dirty="0">
                <a:solidFill>
                  <a:schemeClr val="bg1"/>
                </a:solidFill>
              </a:rPr>
              <a:t> </a:t>
            </a:r>
            <a:r>
              <a:rPr lang="ru-RU" sz="1400" b="1" i="1" dirty="0" err="1">
                <a:solidFill>
                  <a:schemeClr val="bg1"/>
                </a:solidFill>
              </a:rPr>
              <a:t>ǽмбǽлттǽ </a:t>
            </a:r>
            <a:r>
              <a:rPr lang="ru-RU" sz="1400" b="1" i="1" dirty="0">
                <a:solidFill>
                  <a:schemeClr val="bg1"/>
                </a:solidFill>
              </a:rPr>
              <a:t>.</a:t>
            </a:r>
            <a:r>
              <a:rPr lang="ru-RU" sz="1400" b="1" i="1" dirty="0" err="1">
                <a:solidFill>
                  <a:schemeClr val="bg1"/>
                </a:solidFill>
              </a:rPr>
              <a:t>Уый</a:t>
            </a:r>
            <a:r>
              <a:rPr lang="ru-RU" sz="1400" b="1" i="1" dirty="0">
                <a:solidFill>
                  <a:schemeClr val="bg1"/>
                </a:solidFill>
              </a:rPr>
              <a:t> </a:t>
            </a:r>
            <a:r>
              <a:rPr lang="ru-RU" sz="1400" b="1" i="1" dirty="0" err="1">
                <a:solidFill>
                  <a:schemeClr val="bg1"/>
                </a:solidFill>
              </a:rPr>
              <a:t>афтǽ  ǽ мбары</a:t>
            </a:r>
            <a:r>
              <a:rPr lang="ru-RU" sz="1400" b="1" i="1" dirty="0">
                <a:solidFill>
                  <a:schemeClr val="bg1"/>
                </a:solidFill>
              </a:rPr>
              <a:t> </a:t>
            </a:r>
            <a:r>
              <a:rPr lang="ru-RU" sz="1400" b="1" i="1" dirty="0" err="1">
                <a:solidFill>
                  <a:schemeClr val="bg1"/>
                </a:solidFill>
              </a:rPr>
              <a:t>хъуыддаг</a:t>
            </a:r>
            <a:r>
              <a:rPr lang="ru-RU" sz="1400" b="1" i="1" dirty="0">
                <a:solidFill>
                  <a:schemeClr val="bg1"/>
                </a:solidFill>
              </a:rPr>
              <a:t> , </a:t>
            </a:r>
            <a:r>
              <a:rPr lang="ru-RU" sz="1400" b="1" i="1" dirty="0" err="1" smtClean="0">
                <a:solidFill>
                  <a:schemeClr val="bg1"/>
                </a:solidFill>
              </a:rPr>
              <a:t>ǽмǽ  къǽ </a:t>
            </a:r>
            <a:r>
              <a:rPr lang="ru-RU" sz="1400" b="1" i="1" dirty="0" err="1">
                <a:solidFill>
                  <a:schemeClr val="bg1"/>
                </a:solidFill>
              </a:rPr>
              <a:t>былатǽ </a:t>
            </a:r>
            <a:r>
              <a:rPr lang="ru-RU" sz="1400" b="1" i="1" dirty="0" smtClean="0">
                <a:solidFill>
                  <a:schemeClr val="bg1"/>
                </a:solidFill>
              </a:rPr>
              <a:t>, </a:t>
            </a:r>
            <a:r>
              <a:rPr lang="ru-RU" sz="1400" b="1" i="1" dirty="0" err="1" smtClean="0">
                <a:solidFill>
                  <a:schemeClr val="bg1"/>
                </a:solidFill>
              </a:rPr>
              <a:t>йǽхицǽн куыд</a:t>
            </a:r>
            <a:r>
              <a:rPr lang="ru-RU" sz="1400" b="1" i="1" dirty="0" smtClean="0">
                <a:solidFill>
                  <a:schemeClr val="bg1"/>
                </a:solidFill>
              </a:rPr>
              <a:t>  </a:t>
            </a:r>
            <a:r>
              <a:rPr lang="ru-RU" sz="1400" b="1" i="1" dirty="0" err="1">
                <a:solidFill>
                  <a:schemeClr val="bg1"/>
                </a:solidFill>
              </a:rPr>
              <a:t>уарзон</a:t>
            </a:r>
            <a:r>
              <a:rPr lang="ru-RU" sz="1400" b="1" i="1" dirty="0">
                <a:solidFill>
                  <a:schemeClr val="bg1"/>
                </a:solidFill>
              </a:rPr>
              <a:t> </a:t>
            </a:r>
            <a:r>
              <a:rPr lang="ru-RU" sz="1400" b="1" i="1" dirty="0" err="1">
                <a:solidFill>
                  <a:schemeClr val="bg1"/>
                </a:solidFill>
              </a:rPr>
              <a:t>сты</a:t>
            </a:r>
            <a:r>
              <a:rPr lang="ru-RU" sz="1400" b="1" i="1" dirty="0">
                <a:solidFill>
                  <a:schemeClr val="bg1"/>
                </a:solidFill>
              </a:rPr>
              <a:t> </a:t>
            </a:r>
            <a:r>
              <a:rPr lang="ru-RU" sz="1400" b="1" i="1" dirty="0" err="1">
                <a:solidFill>
                  <a:schemeClr val="bg1"/>
                </a:solidFill>
              </a:rPr>
              <a:t>,хъуамǽ  лǽппутǽн дǽр афтǽ  уарзон</a:t>
            </a:r>
            <a:r>
              <a:rPr lang="ru-RU" sz="1400" b="1" i="1" dirty="0">
                <a:solidFill>
                  <a:schemeClr val="bg1"/>
                </a:solidFill>
              </a:rPr>
              <a:t> </a:t>
            </a:r>
            <a:r>
              <a:rPr lang="ru-RU" sz="1400" b="1" i="1" dirty="0" err="1">
                <a:solidFill>
                  <a:schemeClr val="bg1"/>
                </a:solidFill>
              </a:rPr>
              <a:t>уой</a:t>
            </a:r>
            <a:r>
              <a:rPr lang="ru-RU" sz="1400" b="1" i="1" dirty="0">
                <a:solidFill>
                  <a:schemeClr val="bg1"/>
                </a:solidFill>
              </a:rPr>
              <a:t>»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3338" y="0"/>
            <a:ext cx="9177338" cy="75326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2247900" y="70485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239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0" y="5380672"/>
            <a:ext cx="9144000" cy="14773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/>
              <a:t>«</a:t>
            </a:r>
            <a:r>
              <a:rPr lang="ru-RU" b="1" i="1" dirty="0" err="1"/>
              <a:t>Гаппойы</a:t>
            </a:r>
            <a:r>
              <a:rPr lang="ru-RU" b="1" i="1" dirty="0"/>
              <a:t> </a:t>
            </a:r>
            <a:r>
              <a:rPr lang="ru-RU" b="1" i="1" dirty="0" err="1"/>
              <a:t>зǽрдыл лǽууыди йǽ  ныййарджыты</a:t>
            </a:r>
            <a:r>
              <a:rPr lang="ru-RU" b="1" i="1" dirty="0"/>
              <a:t> </a:t>
            </a:r>
            <a:r>
              <a:rPr lang="ru-RU" b="1" i="1" dirty="0" err="1"/>
              <a:t>фǽдзǽхст, ǽмǽ  бараст</a:t>
            </a:r>
            <a:r>
              <a:rPr lang="ru-RU" b="1" i="1" dirty="0"/>
              <a:t> </a:t>
            </a:r>
            <a:r>
              <a:rPr lang="ru-RU" b="1" i="1" dirty="0" err="1"/>
              <a:t>ис</a:t>
            </a:r>
            <a:r>
              <a:rPr lang="ru-RU" b="1" i="1" dirty="0"/>
              <a:t> </a:t>
            </a:r>
          </a:p>
          <a:p>
            <a:r>
              <a:rPr lang="ru-RU" b="1" i="1" dirty="0" err="1"/>
              <a:t>къǽбылатǽм.Сосланы рустыл</a:t>
            </a:r>
            <a:r>
              <a:rPr lang="ru-RU" b="1" i="1" dirty="0"/>
              <a:t> </a:t>
            </a:r>
            <a:r>
              <a:rPr lang="ru-RU" b="1" i="1" dirty="0" err="1"/>
              <a:t>цǽстысыгты фǽд куы</a:t>
            </a:r>
            <a:r>
              <a:rPr lang="ru-RU" b="1" i="1" dirty="0"/>
              <a:t> </a:t>
            </a:r>
            <a:r>
              <a:rPr lang="ru-RU" b="1" i="1" dirty="0" err="1"/>
              <a:t>ауыдта,Хъусой</a:t>
            </a:r>
            <a:r>
              <a:rPr lang="ru-RU" b="1" i="1" dirty="0"/>
              <a:t> </a:t>
            </a:r>
            <a:r>
              <a:rPr lang="ru-RU" b="1" i="1" dirty="0" err="1"/>
              <a:t>йǽм куы</a:t>
            </a:r>
            <a:r>
              <a:rPr lang="ru-RU" b="1" i="1" dirty="0"/>
              <a:t> </a:t>
            </a:r>
            <a:r>
              <a:rPr lang="ru-RU" b="1" i="1" dirty="0" err="1"/>
              <a:t>бакасти</a:t>
            </a:r>
            <a:r>
              <a:rPr lang="ru-RU" b="1" i="1" dirty="0"/>
              <a:t> </a:t>
            </a:r>
            <a:r>
              <a:rPr lang="ru-RU" b="1" i="1" dirty="0" err="1" smtClean="0"/>
              <a:t>ǽнкъард </a:t>
            </a:r>
            <a:r>
              <a:rPr lang="ru-RU" b="1" i="1" dirty="0" err="1"/>
              <a:t>ǽмǽ  дисгǽнгǽ  цǽстытǽй,уǽ д</a:t>
            </a:r>
            <a:r>
              <a:rPr lang="ru-RU" b="1" i="1" dirty="0"/>
              <a:t> </a:t>
            </a:r>
            <a:r>
              <a:rPr lang="ru-RU" b="1" i="1" dirty="0" err="1"/>
              <a:t>Гаппойǽн дǽр йǽ  зǽрдǽ  ǽрбауынгǽг ис,фǽлǽ </a:t>
            </a:r>
            <a:r>
              <a:rPr lang="ru-RU" b="1" i="1" dirty="0" err="1" smtClean="0"/>
              <a:t>гǽнǽн </a:t>
            </a:r>
            <a:r>
              <a:rPr lang="ru-RU" b="1" i="1" dirty="0" err="1"/>
              <a:t>нǽй,-дард фǽхаста йǽ  къух</a:t>
            </a:r>
            <a:r>
              <a:rPr lang="ru-RU" b="1" i="1" dirty="0"/>
              <a:t> </a:t>
            </a:r>
            <a:r>
              <a:rPr lang="ru-RU" b="1" i="1" dirty="0" err="1"/>
              <a:t>ǽмǽ  фехста</a:t>
            </a:r>
            <a:r>
              <a:rPr lang="ru-RU" b="1" i="1" dirty="0"/>
              <a:t> </a:t>
            </a:r>
            <a:r>
              <a:rPr lang="ru-RU" b="1" i="1" dirty="0" err="1"/>
              <a:t>къǽбылайы Терчы</a:t>
            </a:r>
            <a:r>
              <a:rPr lang="ru-RU" b="1" i="1" dirty="0"/>
              <a:t> </a:t>
            </a:r>
            <a:r>
              <a:rPr lang="ru-RU" b="1" i="1" dirty="0" err="1"/>
              <a:t>астǽумǽ </a:t>
            </a:r>
            <a:r>
              <a:rPr lang="ru-RU" b="1" i="1" dirty="0"/>
              <a:t>»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1412</TotalTime>
  <Words>199</Words>
  <Application>Microsoft Office PowerPoint</Application>
  <PresentationFormat>Экран (4:3)</PresentationFormat>
  <Paragraphs>18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Литейная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Диана</cp:lastModifiedBy>
  <cp:revision>137</cp:revision>
  <dcterms:created xsi:type="dcterms:W3CDTF">2012-11-20T06:44:44Z</dcterms:created>
  <dcterms:modified xsi:type="dcterms:W3CDTF">2019-12-08T14:52:43Z</dcterms:modified>
</cp:coreProperties>
</file>