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EDF66F-2104-4A76-B667-1C01620DA43D}" type="datetimeFigureOut">
              <a:rPr lang="ru-RU" smtClean="0"/>
              <a:pPr/>
              <a:t>08.12.2019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E29E2A9-E245-45A7-A73E-14C26EBADC4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12/8/2019</a:t>
            </a:fld>
            <a:endParaRPr lang="en-US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12/8/2019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12/8/2019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12/8/2019</a:t>
            </a:fld>
            <a:endParaRPr lang="en-US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en-US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12/8/2019</a:t>
            </a:fld>
            <a:endParaRPr lang="en-US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12/8/2019</a:t>
            </a:fld>
            <a:endParaRPr lang="en-US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12/8/2019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12/8/2019</a:t>
            </a:fld>
            <a:endParaRPr lang="en-US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12/8/2019</a:t>
            </a:fld>
            <a:endParaRPr lang="en-US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12/8/2019</a:t>
            </a:fld>
            <a:endParaRPr lang="en-US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12/8/2019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12/8/2019</a:t>
            </a:fld>
            <a:endParaRPr lang="en-US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gif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Relationship Id="rId9" Type="http://schemas.openxmlformats.org/officeDocument/2006/relationships/image" Target="../media/image10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7" Type="http://schemas.openxmlformats.org/officeDocument/2006/relationships/image" Target="../media/image13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2.jpeg"/><Relationship Id="rId5" Type="http://schemas.openxmlformats.org/officeDocument/2006/relationships/slide" Target="slide5.xml"/><Relationship Id="rId4" Type="http://schemas.openxmlformats.org/officeDocument/2006/relationships/image" Target="../media/image9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slideLayout" Target="../slideLayouts/slideLayout7.xml"/><Relationship Id="rId1" Type="http://schemas.openxmlformats.org/officeDocument/2006/relationships/audio" Target="file:///G:\&#1088;&#1072;&#1073;&#1086;&#1090;&#1072;\&#1076;&#1080;&#1076;.%20&#1080;&#1075;&#1088;&#1072;\&#1087;&#1088;&#1072;&#1074;&#1080;&#1083;&#1100;&#1085;&#1086;.mp3" TargetMode="External"/><Relationship Id="rId5" Type="http://schemas.openxmlformats.org/officeDocument/2006/relationships/image" Target="../media/image19.png"/><Relationship Id="rId4" Type="http://schemas.openxmlformats.org/officeDocument/2006/relationships/image" Target="../media/image1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slideLayout" Target="../slideLayouts/slideLayout7.xml"/><Relationship Id="rId1" Type="http://schemas.openxmlformats.org/officeDocument/2006/relationships/audio" Target="file:///G:\&#1088;&#1072;&#1073;&#1086;&#1090;&#1072;\&#1076;&#1080;&#1076;.%20&#1080;&#1075;&#1088;&#1072;\&#1085;&#1077;&#1087;&#1088;&#1072;&#1074;&#1080;&#1083;&#1100;&#1085;&#1086;.mp3" TargetMode="External"/><Relationship Id="rId5" Type="http://schemas.openxmlformats.org/officeDocument/2006/relationships/image" Target="../media/image21.png"/><Relationship Id="rId4" Type="http://schemas.openxmlformats.org/officeDocument/2006/relationships/image" Target="../media/image2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81000" y="1524000"/>
            <a:ext cx="8458200" cy="1142999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Дидактическая игра «Транспорт»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429000" y="3886200"/>
            <a:ext cx="5105400" cy="1752600"/>
          </a:xfrm>
        </p:spPr>
        <p:txBody>
          <a:bodyPr>
            <a:normAutofit/>
          </a:bodyPr>
          <a:lstStyle/>
          <a:p>
            <a:pPr algn="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Разработчик: воспитатель </a:t>
            </a:r>
          </a:p>
          <a:p>
            <a:pPr algn="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МК ДОУ « Д/С №33»</a:t>
            </a:r>
          </a:p>
          <a:p>
            <a:pPr algn="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Анна Вячеславовна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Гирфанова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Аня\Desktop\машинки игра\дж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04800" y="1219200"/>
            <a:ext cx="1676895" cy="1252538"/>
          </a:xfrm>
          <a:prstGeom prst="rect">
            <a:avLst/>
          </a:prstGeom>
          <a:noFill/>
        </p:spPr>
      </p:pic>
      <p:pic>
        <p:nvPicPr>
          <p:cNvPr id="1027" name="Picture 3" descr="C:\Users\Аня\Desktop\машинки игра\ж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590800" y="1981200"/>
            <a:ext cx="1764983" cy="1295400"/>
          </a:xfrm>
          <a:prstGeom prst="rect">
            <a:avLst/>
          </a:prstGeom>
          <a:noFill/>
        </p:spPr>
      </p:pic>
      <p:pic>
        <p:nvPicPr>
          <p:cNvPr id="1028" name="Picture 4" descr="C:\Users\Аня\Desktop\машинки игра\жжж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495800" y="762000"/>
            <a:ext cx="2057400" cy="1426349"/>
          </a:xfrm>
          <a:prstGeom prst="rect">
            <a:avLst/>
          </a:prstGeom>
          <a:noFill/>
        </p:spPr>
      </p:pic>
      <p:pic>
        <p:nvPicPr>
          <p:cNvPr id="1029" name="Picture 5" descr="C:\Users\Аня\Desktop\машинки игра\щ.pn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934200" y="1828800"/>
            <a:ext cx="1590675" cy="1289917"/>
          </a:xfrm>
          <a:prstGeom prst="rect">
            <a:avLst/>
          </a:prstGeom>
          <a:noFill/>
        </p:spPr>
      </p:pic>
      <p:pic>
        <p:nvPicPr>
          <p:cNvPr id="1030" name="Picture 6" descr="C:\Users\Аня\Desktop\машинки игра\д.pn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304800" y="5257800"/>
            <a:ext cx="1643062" cy="1190445"/>
          </a:xfrm>
          <a:prstGeom prst="rect">
            <a:avLst/>
          </a:prstGeom>
          <a:noFill/>
        </p:spPr>
      </p:pic>
      <p:pic>
        <p:nvPicPr>
          <p:cNvPr id="1031" name="Picture 7" descr="C:\Users\Аня\Desktop\машинки игра\п.pn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2286000" y="3962400"/>
            <a:ext cx="1564246" cy="1171575"/>
          </a:xfrm>
          <a:prstGeom prst="rect">
            <a:avLst/>
          </a:prstGeom>
          <a:noFill/>
        </p:spPr>
      </p:pic>
      <p:pic>
        <p:nvPicPr>
          <p:cNvPr id="1032" name="Picture 8" descr="C:\Users\Аня\Desktop\машинки игра\1.gif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4876800" y="5029200"/>
            <a:ext cx="1600200" cy="1459382"/>
          </a:xfrm>
          <a:prstGeom prst="rect">
            <a:avLst/>
          </a:prstGeom>
          <a:noFill/>
        </p:spPr>
      </p:pic>
      <p:pic>
        <p:nvPicPr>
          <p:cNvPr id="1033" name="Picture 9" descr="C:\Users\Аня\Desktop\машинки игра\о.png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6858000" y="3886200"/>
            <a:ext cx="1912621" cy="1195388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304800" y="304800"/>
            <a:ext cx="3657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«Найди тень»</a:t>
            </a:r>
            <a:endParaRPr lang="ru-RU" sz="4000" b="1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5.25439E-6 L 0.71667 -0.49953 " pathEditMode="relative" ptsTypes="AA">
                                      <p:cBhvr>
                                        <p:cTn id="6" dur="2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2.34968E-6 L -0.20833 -0.38853 " pathEditMode="relative" ptsTypes="AA">
                                      <p:cBhvr>
                                        <p:cTn id="10" dur="20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7916 -0.00625 L -0.24583 -0.46138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00" y="-228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7951 0.00185 L -0.24618 -0.41998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00" y="-21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274638"/>
            <a:ext cx="3048000" cy="2163762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«Какого транспорта  нет на картинке?»</a:t>
            </a:r>
            <a:endParaRPr lang="ru-RU" sz="3200" b="1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2" name="Picture 4" descr="C:\Users\Аня\Desktop\машинки игра\mashiny-detskie-igry-dlya-detey-80488-large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352800" y="838200"/>
            <a:ext cx="5181600" cy="3750491"/>
          </a:xfrm>
          <a:prstGeom prst="rect">
            <a:avLst/>
          </a:prstGeom>
          <a:noFill/>
        </p:spPr>
      </p:pic>
      <p:pic>
        <p:nvPicPr>
          <p:cNvPr id="2053" name="Picture 5" descr="C:\Users\Аня\Desktop\машинки игра\1.gif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85800" y="4495800"/>
            <a:ext cx="2255921" cy="2057400"/>
          </a:xfrm>
          <a:prstGeom prst="rect">
            <a:avLst/>
          </a:prstGeom>
          <a:noFill/>
        </p:spPr>
      </p:pic>
      <p:pic>
        <p:nvPicPr>
          <p:cNvPr id="2054" name="Picture 6" descr="C:\Users\Аня\Desktop\машинки игра\road-exercise-04.jpg">
            <a:hlinkClick r:id="rId5" action="ppaction://hlinksldjump"/>
          </p:cNvPr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3657600" y="5105400"/>
            <a:ext cx="2189388" cy="1338263"/>
          </a:xfrm>
          <a:prstGeom prst="rect">
            <a:avLst/>
          </a:prstGeom>
          <a:noFill/>
        </p:spPr>
      </p:pic>
      <p:pic>
        <p:nvPicPr>
          <p:cNvPr id="2055" name="Picture 7" descr="C:\Users\Аня\Desktop\машинки игра\hello_html_m3390ee00.jp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6705600" y="4876800"/>
            <a:ext cx="1764975" cy="16589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4648200" cy="1143000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«Какой детали нет в машине?»</a:t>
            </a:r>
            <a:endParaRPr lang="ru-RU" sz="3200" b="1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C:\Users\Аня\Desktop\машинки игра\43798.97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81001" y="4414837"/>
            <a:ext cx="2209800" cy="1883059"/>
          </a:xfrm>
          <a:prstGeom prst="rect">
            <a:avLst/>
          </a:prstGeom>
          <a:noFill/>
        </p:spPr>
      </p:pic>
      <p:pic>
        <p:nvPicPr>
          <p:cNvPr id="3075" name="Picture 3" descr="C:\Users\Аня\Desktop\машинки игра\КОЛЕСА_ОБЪЕМНЫЕ_ПЛАСТИКОВЫЕ__КОМПЛЕКТ_2_ШТ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038600" y="5334000"/>
            <a:ext cx="1524000" cy="1159784"/>
          </a:xfrm>
          <a:prstGeom prst="rect">
            <a:avLst/>
          </a:prstGeom>
          <a:noFill/>
        </p:spPr>
      </p:pic>
      <p:pic>
        <p:nvPicPr>
          <p:cNvPr id="3076" name="Picture 4" descr="C:\Users\Аня\Desktop\машинки игра\34064451-car-steering-wheel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7086600" y="4724400"/>
            <a:ext cx="1333500" cy="1333500"/>
          </a:xfrm>
          <a:prstGeom prst="rect">
            <a:avLst/>
          </a:prstGeom>
          <a:noFill/>
        </p:spPr>
      </p:pic>
      <p:pic>
        <p:nvPicPr>
          <p:cNvPr id="3077" name="Picture 5" descr="C:\Users\Аня\Desktop\машинки игра\road-exercise-04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743200" y="1524000"/>
            <a:ext cx="3685338" cy="22526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" dur="2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4" dur="500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Аня\Desktop\машинки игра\depositphotos_72456569-stock-illustration-cartoon-red-car.jp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295400" y="1066800"/>
            <a:ext cx="6624638" cy="4345192"/>
          </a:xfrm>
          <a:prstGeom prst="rect">
            <a:avLst/>
          </a:prstGeom>
          <a:noFill/>
        </p:spPr>
      </p:pic>
      <p:pic>
        <p:nvPicPr>
          <p:cNvPr id="4" name="правильно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email"/>
          <a:stretch>
            <a:fillRect/>
          </a:stretch>
        </p:blipFill>
        <p:spPr>
          <a:xfrm>
            <a:off x="285720" y="5786454"/>
            <a:ext cx="714380" cy="7143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475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Аня\Desktop\машинки игра\400218_stock-photo-broken-cartoon-car.jp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219200" y="838200"/>
            <a:ext cx="6614162" cy="5081190"/>
          </a:xfrm>
          <a:prstGeom prst="rect">
            <a:avLst/>
          </a:prstGeom>
          <a:noFill/>
        </p:spPr>
      </p:pic>
      <p:pic>
        <p:nvPicPr>
          <p:cNvPr id="4" name="неправильно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email"/>
          <a:stretch>
            <a:fillRect/>
          </a:stretch>
        </p:blipFill>
        <p:spPr>
          <a:xfrm>
            <a:off x="357158" y="6019816"/>
            <a:ext cx="571504" cy="57150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2153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9</TotalTime>
  <Words>36</Words>
  <Application>Microsoft Office PowerPoint</Application>
  <PresentationFormat>Экран (4:3)</PresentationFormat>
  <Paragraphs>7</Paragraphs>
  <Slides>6</Slides>
  <Notes>0</Notes>
  <HiddenSlides>0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Трек</vt:lpstr>
      <vt:lpstr>Дидактическая игра «Транспорт»</vt:lpstr>
      <vt:lpstr>Слайд 2</vt:lpstr>
      <vt:lpstr>«Какого транспорта  нет на картинке?»</vt:lpstr>
      <vt:lpstr>«Какой детали нет в машине?»</vt:lpstr>
      <vt:lpstr>Слайд 5</vt:lpstr>
      <vt:lpstr>Слайд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Дидактическая игра «Транспорт»</dc:title>
  <dc:creator>Аня</dc:creator>
  <cp:lastModifiedBy>Аня</cp:lastModifiedBy>
  <cp:revision>3</cp:revision>
  <dcterms:created xsi:type="dcterms:W3CDTF">2019-03-18T10:27:30Z</dcterms:created>
  <dcterms:modified xsi:type="dcterms:W3CDTF">2019-12-08T12:28:25Z</dcterms:modified>
</cp:coreProperties>
</file>