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315" r:id="rId4"/>
    <p:sldId id="314" r:id="rId5"/>
    <p:sldId id="297" r:id="rId6"/>
    <p:sldId id="316" r:id="rId7"/>
    <p:sldId id="309" r:id="rId8"/>
    <p:sldId id="317" r:id="rId9"/>
    <p:sldId id="303" r:id="rId10"/>
    <p:sldId id="318" r:id="rId11"/>
    <p:sldId id="308" r:id="rId12"/>
    <p:sldId id="319" r:id="rId13"/>
    <p:sldId id="305" r:id="rId14"/>
    <p:sldId id="320" r:id="rId15"/>
    <p:sldId id="311" r:id="rId16"/>
    <p:sldId id="310" r:id="rId17"/>
    <p:sldId id="321" r:id="rId18"/>
    <p:sldId id="296" r:id="rId19"/>
    <p:sldId id="322" r:id="rId20"/>
    <p:sldId id="298" r:id="rId21"/>
    <p:sldId id="323" r:id="rId22"/>
    <p:sldId id="300" r:id="rId23"/>
    <p:sldId id="324" r:id="rId24"/>
    <p:sldId id="306" r:id="rId25"/>
    <p:sldId id="325" r:id="rId26"/>
    <p:sldId id="312" r:id="rId27"/>
    <p:sldId id="299" r:id="rId28"/>
    <p:sldId id="326" r:id="rId29"/>
    <p:sldId id="301" r:id="rId30"/>
    <p:sldId id="327" r:id="rId31"/>
    <p:sldId id="302" r:id="rId32"/>
    <p:sldId id="328" r:id="rId33"/>
    <p:sldId id="304" r:id="rId34"/>
    <p:sldId id="329" r:id="rId35"/>
    <p:sldId id="307" r:id="rId36"/>
    <p:sldId id="330" r:id="rId37"/>
    <p:sldId id="313" r:id="rId38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941A-9D2E-437A-85FF-4235C064C8C5}" type="datetimeFigureOut">
              <a:rPr lang="da-DK" smtClean="0"/>
              <a:pPr/>
              <a:t>09-10-2018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E5F07-C359-4C9E-A4DD-42DC9DE7B1CD}" type="slidenum">
              <a:rPr lang="da-DK" smtClean="0"/>
              <a:pPr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0" y="1728605"/>
            <a:ext cx="9144000" cy="1200329"/>
          </a:xfrm>
          <a:prstGeom prst="rect">
            <a:avLst/>
          </a:prstGeom>
          <a:solidFill>
            <a:schemeClr val="tx1">
              <a:alpha val="38000"/>
            </a:schemeClr>
          </a:solidFill>
        </p:spPr>
        <p:txBody>
          <a:bodyPr wrap="squar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ANIMAL SCRAMBLE!</a:t>
            </a:r>
            <a:endParaRPr lang="da-DK" sz="72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2230" name="Picture 6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"/>
            <a:ext cx="9659153" cy="6858000"/>
          </a:xfrm>
          <a:prstGeom prst="rect">
            <a:avLst/>
          </a:prstGeom>
          <a:noFill/>
        </p:spPr>
      </p:pic>
      <p:sp>
        <p:nvSpPr>
          <p:cNvPr id="10" name="Rektangel 3"/>
          <p:cNvSpPr/>
          <p:nvPr/>
        </p:nvSpPr>
        <p:spPr>
          <a:xfrm>
            <a:off x="0" y="5357826"/>
            <a:ext cx="9144000" cy="1569660"/>
          </a:xfrm>
          <a:prstGeom prst="rect">
            <a:avLst/>
          </a:prstGeom>
          <a:solidFill>
            <a:schemeClr val="tx1">
              <a:alpha val="38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Animal Scramble!</a:t>
            </a:r>
            <a:endParaRPr lang="da-DK" sz="9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2071670" y="2645158"/>
            <a:ext cx="36988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PANDA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6258" name="Picture 2" descr="Image result for panda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428736"/>
            <a:ext cx="3740735" cy="4114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2214546" y="2643182"/>
            <a:ext cx="39116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 U K D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2357422" y="2714620"/>
            <a:ext cx="30155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DUCK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5234" name="Picture 2" descr="Image result for duck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428736"/>
            <a:ext cx="3936862" cy="4562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2500298" y="2786058"/>
            <a:ext cx="346120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 A L S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2428860" y="2788034"/>
            <a:ext cx="25583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SEAL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4210" name="Picture 2" descr="Image result for seal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0334" y="2285992"/>
            <a:ext cx="4733666" cy="4129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2004962" y="2228671"/>
            <a:ext cx="378148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ROUND 2</a:t>
            </a:r>
            <a:endParaRPr lang="da-DK" sz="72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ktangel 3"/>
          <p:cNvSpPr/>
          <p:nvPr/>
        </p:nvSpPr>
        <p:spPr>
          <a:xfrm>
            <a:off x="1142976" y="3014489"/>
            <a:ext cx="5214974" cy="1200329"/>
          </a:xfrm>
          <a:prstGeom prst="rect">
            <a:avLst/>
          </a:prstGeom>
          <a:solidFill>
            <a:schemeClr val="tx1">
              <a:alpha val="38000"/>
            </a:schemeClr>
          </a:solidFill>
        </p:spPr>
        <p:txBody>
          <a:bodyPr wrap="squar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TWO POINTS</a:t>
            </a:r>
            <a:endParaRPr lang="da-DK" sz="72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1071538" y="2643182"/>
            <a:ext cx="520527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 S P R E I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pic>
        <p:nvPicPr>
          <p:cNvPr id="93186" name="Picture 2" descr="Image result for spider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357430"/>
            <a:ext cx="5457825" cy="2790825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2071670" y="2786058"/>
            <a:ext cx="371608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SPIDER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1357290" y="2714620"/>
            <a:ext cx="52309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Z I L R D A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2000232" y="2786058"/>
            <a:ext cx="372230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LIZARD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164" name="Picture 4" descr="Image result for lizard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814407"/>
            <a:ext cx="4550819" cy="3686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6" name="Rektangel 3"/>
          <p:cNvSpPr/>
          <p:nvPr/>
        </p:nvSpPr>
        <p:spPr>
          <a:xfrm>
            <a:off x="0" y="357166"/>
            <a:ext cx="9144000" cy="1754326"/>
          </a:xfrm>
          <a:prstGeom prst="rect">
            <a:avLst/>
          </a:prstGeom>
          <a:solidFill>
            <a:schemeClr val="tx1">
              <a:alpha val="38000"/>
            </a:schemeClr>
          </a:solidFill>
        </p:spPr>
        <p:txBody>
          <a:bodyPr wrap="squar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54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 letters of each animal are scrambled!</a:t>
            </a:r>
            <a:endParaRPr lang="da-DK" sz="54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ektangel 3"/>
          <p:cNvSpPr/>
          <p:nvPr/>
        </p:nvSpPr>
        <p:spPr>
          <a:xfrm>
            <a:off x="2714612" y="2071678"/>
            <a:ext cx="32800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 G R I E</a:t>
            </a:r>
            <a:endParaRPr lang="da-DK" sz="72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6" name="Rektangel 3"/>
          <p:cNvSpPr/>
          <p:nvPr/>
        </p:nvSpPr>
        <p:spPr>
          <a:xfrm>
            <a:off x="285720" y="2714620"/>
            <a:ext cx="664637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 I N P E N U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pic>
        <p:nvPicPr>
          <p:cNvPr id="91138" name="Picture 2" descr="Image result for PENGUIN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7716" y="1571612"/>
            <a:ext cx="3716284" cy="34004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1571604" y="2786058"/>
            <a:ext cx="48878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PENGUIN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642910" y="3085927"/>
            <a:ext cx="61815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 A G T O I A R L</a:t>
            </a:r>
            <a:endParaRPr lang="da-DK" sz="72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pic>
        <p:nvPicPr>
          <p:cNvPr id="90118" name="Picture 6" descr="Image result for alligator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80" y="1428736"/>
            <a:ext cx="3786190" cy="3786190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1214414" y="2786058"/>
            <a:ext cx="56741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ALLIGATOR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0114" name="AutoShape 2" descr="Image result for alligator clipart transparent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1142976" y="2788034"/>
            <a:ext cx="52084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 N I T T E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pic>
        <p:nvPicPr>
          <p:cNvPr id="89090" name="Picture 2" descr="Image result for KITTEN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15487" y="742995"/>
            <a:ext cx="5414363" cy="6257905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1857356" y="2788034"/>
            <a:ext cx="37463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KITTEN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1714480" y="2214554"/>
            <a:ext cx="378148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ROUND 3</a:t>
            </a:r>
            <a:endParaRPr lang="da-DK" sz="72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ktangel 3"/>
          <p:cNvSpPr/>
          <p:nvPr/>
        </p:nvSpPr>
        <p:spPr>
          <a:xfrm>
            <a:off x="642910" y="3014489"/>
            <a:ext cx="5715040" cy="1200329"/>
          </a:xfrm>
          <a:prstGeom prst="rect">
            <a:avLst/>
          </a:prstGeom>
          <a:solidFill>
            <a:schemeClr val="tx1">
              <a:alpha val="38000"/>
            </a:schemeClr>
          </a:solidFill>
        </p:spPr>
        <p:txBody>
          <a:bodyPr wrap="squar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THREE POINTS</a:t>
            </a:r>
            <a:endParaRPr lang="da-DK" sz="72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7" name="Rektangel 3"/>
          <p:cNvSpPr/>
          <p:nvPr/>
        </p:nvSpPr>
        <p:spPr>
          <a:xfrm>
            <a:off x="1571604" y="2857496"/>
            <a:ext cx="48814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 C L A E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3214678" y="2857496"/>
            <a:ext cx="371127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CAMEL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8066" name="Picture 2" descr="Image result for camel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14554"/>
            <a:ext cx="3643338" cy="3339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142844" y="2788034"/>
            <a:ext cx="654698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 O L D H P I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6" name="Rektangel 3"/>
          <p:cNvSpPr/>
          <p:nvPr/>
        </p:nvSpPr>
        <p:spPr>
          <a:xfrm>
            <a:off x="0" y="357166"/>
            <a:ext cx="9144000" cy="1754326"/>
          </a:xfrm>
          <a:prstGeom prst="rect">
            <a:avLst/>
          </a:prstGeom>
          <a:solidFill>
            <a:schemeClr val="tx1">
              <a:alpha val="38000"/>
            </a:schemeClr>
          </a:solidFill>
        </p:spPr>
        <p:txBody>
          <a:bodyPr wrap="squar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54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Unscramble the letters to spell an animal!</a:t>
            </a:r>
            <a:endParaRPr lang="da-DK" sz="54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ektangel 3"/>
          <p:cNvSpPr/>
          <p:nvPr/>
        </p:nvSpPr>
        <p:spPr>
          <a:xfrm>
            <a:off x="2714612" y="2000240"/>
            <a:ext cx="32800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 G R I E</a:t>
            </a:r>
            <a:endParaRPr lang="da-DK" sz="72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ktangel 3"/>
          <p:cNvSpPr/>
          <p:nvPr/>
        </p:nvSpPr>
        <p:spPr>
          <a:xfrm>
            <a:off x="2714612" y="3514555"/>
            <a:ext cx="32800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 I G E R</a:t>
            </a:r>
            <a:endParaRPr lang="da-DK" sz="72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3714744" y="3000372"/>
            <a:ext cx="1357322" cy="64294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643438" y="2928934"/>
            <a:ext cx="723904" cy="65246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4857752" y="3071810"/>
            <a:ext cx="642942" cy="64294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3750463" y="3036091"/>
            <a:ext cx="795342" cy="43815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330" name="Picture 2" descr="Image result for tiger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12791" y="3357586"/>
            <a:ext cx="3631209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pic>
        <p:nvPicPr>
          <p:cNvPr id="87042" name="Picture 2" descr="Image result for dolphin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57166"/>
            <a:ext cx="4557620" cy="4605344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1428728" y="2716596"/>
            <a:ext cx="477566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DOLPHIN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428596" y="2857496"/>
            <a:ext cx="61414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 F A F I G R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1714480" y="2788034"/>
            <a:ext cx="438613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GIRAFFE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6018" name="Picture 2" descr="Image result for giraffe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642918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785786" y="2871613"/>
            <a:ext cx="56509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 O R P I S O N</a:t>
            </a:r>
            <a:endParaRPr lang="da-DK" sz="72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1285852" y="2786058"/>
            <a:ext cx="539359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SCORPION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4994" name="Picture 2" descr="Image result for scorpion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643314"/>
            <a:ext cx="2938466" cy="2938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1071538" y="3000372"/>
            <a:ext cx="542808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 U I R S L E R</a:t>
            </a:r>
            <a:endParaRPr lang="da-DK" sz="72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428596" y="2786058"/>
            <a:ext cx="511550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SQUIRREL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3970" name="Picture 2" descr="Image result for squirrel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5470" y="1346225"/>
            <a:ext cx="4310066" cy="5021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6" name="Rektangel 3"/>
          <p:cNvSpPr/>
          <p:nvPr/>
        </p:nvSpPr>
        <p:spPr>
          <a:xfrm>
            <a:off x="642910" y="3014489"/>
            <a:ext cx="5715040" cy="1200329"/>
          </a:xfrm>
          <a:prstGeom prst="rect">
            <a:avLst/>
          </a:prstGeom>
          <a:solidFill>
            <a:schemeClr val="tx1">
              <a:alpha val="38000"/>
            </a:schemeClr>
          </a:solidFill>
        </p:spPr>
        <p:txBody>
          <a:bodyPr wrap="squar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GAME OVER</a:t>
            </a:r>
            <a:endParaRPr lang="da-DK" sz="72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2000232" y="2228671"/>
            <a:ext cx="378148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ROUND 1</a:t>
            </a:r>
            <a:endParaRPr lang="da-DK" sz="72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ktangel 3"/>
          <p:cNvSpPr/>
          <p:nvPr/>
        </p:nvSpPr>
        <p:spPr>
          <a:xfrm>
            <a:off x="1289942" y="3014489"/>
            <a:ext cx="4853694" cy="1200329"/>
          </a:xfrm>
          <a:prstGeom prst="rect">
            <a:avLst/>
          </a:prstGeom>
          <a:solidFill>
            <a:schemeClr val="tx1">
              <a:alpha val="38000"/>
            </a:schemeClr>
          </a:solidFill>
        </p:spPr>
        <p:txBody>
          <a:bodyPr wrap="squar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7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ONE POINT</a:t>
            </a:r>
            <a:endParaRPr lang="da-DK" sz="72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2428860" y="2857496"/>
            <a:ext cx="280878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 X F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2428860" y="2788034"/>
            <a:ext cx="214892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FOX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8306" name="Picture 2" descr="Related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571744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2786050" y="3000372"/>
            <a:ext cx="278954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 A R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5" name="Rektangel 3"/>
          <p:cNvSpPr/>
          <p:nvPr/>
        </p:nvSpPr>
        <p:spPr>
          <a:xfrm>
            <a:off x="2428860" y="2788034"/>
            <a:ext cx="206338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RAT</a:t>
            </a:r>
            <a:endParaRPr lang="da-DK" sz="9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7282" name="Picture 2" descr="Image result for rat clipart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071678"/>
            <a:ext cx="3905250" cy="4286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JUNGLE FLOOR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36087" cy="6858000"/>
          </a:xfrm>
          <a:prstGeom prst="rect">
            <a:avLst/>
          </a:prstGeom>
          <a:noFill/>
        </p:spPr>
      </p:pic>
      <p:sp>
        <p:nvSpPr>
          <p:cNvPr id="4" name="Rektangel 3"/>
          <p:cNvSpPr/>
          <p:nvPr/>
        </p:nvSpPr>
        <p:spPr>
          <a:xfrm>
            <a:off x="1571604" y="2643182"/>
            <a:ext cx="50305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a-DK" sz="96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 N A A P</a:t>
            </a:r>
            <a:endParaRPr lang="da-DK" sz="96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154</Words>
  <Application>Microsoft Office PowerPoint</Application>
  <PresentationFormat>Экран (4:3)</PresentationFormat>
  <Paragraphs>44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Kontortema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Gitte</dc:creator>
  <cp:lastModifiedBy>nastya</cp:lastModifiedBy>
  <cp:revision>26</cp:revision>
  <dcterms:created xsi:type="dcterms:W3CDTF">2011-02-08T16:47:05Z</dcterms:created>
  <dcterms:modified xsi:type="dcterms:W3CDTF">2018-10-09T17:34:50Z</dcterms:modified>
</cp:coreProperties>
</file>