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9669C-33BC-4E2D-B0C2-50CC921CD96F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CB578-1D1A-4C7F-94B8-BC014B62D4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9669C-33BC-4E2D-B0C2-50CC921CD96F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CB578-1D1A-4C7F-94B8-BC014B62D4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9669C-33BC-4E2D-B0C2-50CC921CD96F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CB578-1D1A-4C7F-94B8-BC014B62D4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9669C-33BC-4E2D-B0C2-50CC921CD96F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CB578-1D1A-4C7F-94B8-BC014B62D4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9669C-33BC-4E2D-B0C2-50CC921CD96F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CB578-1D1A-4C7F-94B8-BC014B62D4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9669C-33BC-4E2D-B0C2-50CC921CD96F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CB578-1D1A-4C7F-94B8-BC014B62D4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9669C-33BC-4E2D-B0C2-50CC921CD96F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CB578-1D1A-4C7F-94B8-BC014B62D4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9669C-33BC-4E2D-B0C2-50CC921CD96F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CB578-1D1A-4C7F-94B8-BC014B62D4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9669C-33BC-4E2D-B0C2-50CC921CD96F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CB578-1D1A-4C7F-94B8-BC014B62D4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9669C-33BC-4E2D-B0C2-50CC921CD96F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CB578-1D1A-4C7F-94B8-BC014B62D4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9669C-33BC-4E2D-B0C2-50CC921CD96F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CB578-1D1A-4C7F-94B8-BC014B62D4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9669C-33BC-4E2D-B0C2-50CC921CD96F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3CB578-1D1A-4C7F-94B8-BC014B62D4C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2853"/>
            <a:ext cx="7772400" cy="164307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Серебряный век русской поэзии. Имена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5008" y="2428868"/>
            <a:ext cx="3428992" cy="320993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Этот мир очарований, </a:t>
            </a:r>
          </a:p>
          <a:p>
            <a:pPr algn="l"/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этот мир </a:t>
            </a:r>
          </a:p>
          <a:p>
            <a:pPr algn="l"/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из серебра…</a:t>
            </a:r>
          </a:p>
          <a:p>
            <a:r>
              <a:rPr lang="ru-RU" dirty="0" smtClean="0"/>
              <a:t>                                 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В. Я. Брюсов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0214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14488"/>
            <a:ext cx="4876800" cy="4760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85728"/>
            <a:ext cx="73581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Владимир Владимирович Маяковский (1893-1930)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Поэт, в начале творчества футурист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 descr="C:\Users\User\Desktop\gceIYXTFKT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857364"/>
            <a:ext cx="4188846" cy="466092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929190" y="2214554"/>
            <a:ext cx="38576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сразу смазал карту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будня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плеснувши краску из стакана;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показал на блюде студня косые скулы океана.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чешуе жестяной рыбы прочёл  я зовы новых губ.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вы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ноктюрн сыграть могли бы на флейте водосточных труб?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User\Desktop\13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14290"/>
            <a:ext cx="6350000" cy="4229100"/>
          </a:xfrm>
          <a:prstGeom prst="ellipse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flipH="1">
            <a:off x="285720" y="4786322"/>
            <a:ext cx="86439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…И век Серебряный, </a:t>
            </a:r>
          </a:p>
          <a:p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                      как месяц молодой…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LGelMRLOTo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694" y="571480"/>
            <a:ext cx="8479442" cy="5643602"/>
          </a:xfrm>
          <a:prstGeom prst="flowChartAlternateProcess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357166"/>
            <a:ext cx="786593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Владимир Сергеевич Соловьёв (1853-1900)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Философ, богослов, публицист, поэт-символист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1" name="Picture 1" descr="C:\Users\User\Desktop\solowjov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714488"/>
            <a:ext cx="3714766" cy="459923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1785926"/>
            <a:ext cx="4572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Хоть мы навек незримыми цепями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Прикованы к нездешним берегам,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 и в цепях должны свершить мы сами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Тот круг, что боги очертили нам.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Всё, что на волю высшую согласно,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Своею волей чуждую творит,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под личиной вещества бесстрастной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Везде огонь божественный горит.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14290"/>
            <a:ext cx="81439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Константин Дмитриевич Бальмонт (1867-1942). Поэт-символист.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 1895 по 1905 – самый известный из русских поэтов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7" name="Picture 1" descr="C:\Users\User\Desktop\port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00240"/>
            <a:ext cx="4114800" cy="4514850"/>
          </a:xfrm>
          <a:prstGeom prst="rect">
            <a:avLst/>
          </a:prstGeom>
          <a:noFill/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4786314" y="2025908"/>
            <a:ext cx="392909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 в этот мир пришел, чтоб видеть Солнце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 синий кругозор.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 в этот мир пришел, чтоб видеть Солнце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 выси гор.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 в этот мир пришел, чтоб видеть море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 пышный цвет долин.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 заключил миры в едином взоре.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 властелин.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428604"/>
            <a:ext cx="87154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Дмитрий Сергеевич Мережковский (1865-1941). Философ, поэт, автор историко-философских романов, пьес, литературных трудов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3" name="Picture 1" descr="C:\Users\User\Desktop\mirknig-1_1162484933-12340.knigapi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071678"/>
            <a:ext cx="3175000" cy="45974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357686" y="2000240"/>
            <a:ext cx="421484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Сладок мне венец забвенья темный,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Посреди ликующих глупцов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 иду отверженный, бездомный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бедней последних бедняков.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 душа не хочет примиренья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не знает, что такое страх;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людям в ней - великое презренье,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любовь, любовь в моих очах: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 люблю безумную свободу!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Выше храмов, тюрем и дворцов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Мчится дух мой к дальнему восходу,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царство ветра, солнца и орлов!..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19" y="214290"/>
            <a:ext cx="885828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Фёдор Сологуб (Фёдор Кузьмич Тетерников)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(1863-1927)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Поэт-символист, 25 лет преподавал математику в глухих северных городках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5000628" y="2643182"/>
            <a:ext cx="3786214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4307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Мы – пленённые звери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4307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Голосим, как умеем.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4307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Глухо заперты двери,	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4307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Мы открыть их не смеем…			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C:\Users\User\Desktop\d0a4d0a1d0bed0bbd0bed0b3d183d0b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071678"/>
            <a:ext cx="3571900" cy="46148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64399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Игорь Северянин (Игорь Васильевич Лотарёв) (1885-1941). Поэт-футурист. В феврале 1918 года на поэтическом вечере в политехническом музее в Москве был провозглашён публикой королём поэтов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786446" y="2643182"/>
            <a:ext cx="316118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Сирень моей весны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фимьямною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лиловью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Изнежила кусты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каскетках набекрень.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 утопал в траве,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сзывая к изголовью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Весны моей сирень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…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C:\Users\User\Desktop\b_1673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571744"/>
            <a:ext cx="5429288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1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1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85725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Марина Ивановна Цветаева (1892-1941)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Русская поэтесса, слушала лекции по истории литературы в Сорбонне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071934" y="2714620"/>
            <a:ext cx="464347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 тебя отвоюю у всех земель, у всех небес,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Оттого что лес – моя колыбель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 могила – лес,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Оттого что я на земле стою – лишь одной ногой,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Оттого что я о тебе спою – как никто другой…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ser\Desktop\TSvetae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928802"/>
            <a:ext cx="3436475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0"/>
            <a:ext cx="87154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Николай Степанович Гумилёв (1886-1921)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Поэт, акмеист в начале творчества, путешественник, офицер, награждён двумя Георгиевскими крестами в ходе Первой мировой войны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85720" y="3214686"/>
            <a:ext cx="5000628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529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 меня не живут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цветы,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529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Красотой их на миг я обманут,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529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Постоят день-другой и завянут,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529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 меня не живут цветы…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529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User\Desktop\phpWqSC7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857364"/>
            <a:ext cx="4214841" cy="4851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0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 build="allAtOnce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416</Words>
  <Application>Microsoft Office PowerPoint</Application>
  <PresentationFormat>Экран (4:3)</PresentationFormat>
  <Paragraphs>65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Серебряный век русской поэзии. Имена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Серебряный век русской поэзии. Имена</dc:title>
  <dc:creator>User</dc:creator>
  <cp:lastModifiedBy>User</cp:lastModifiedBy>
  <cp:revision>13</cp:revision>
  <dcterms:created xsi:type="dcterms:W3CDTF">2014-11-18T11:30:38Z</dcterms:created>
  <dcterms:modified xsi:type="dcterms:W3CDTF">2014-11-18T13:04:32Z</dcterms:modified>
</cp:coreProperties>
</file>