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9" r:id="rId11"/>
    <p:sldId id="267" r:id="rId12"/>
    <p:sldId id="270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2" r:id="rId24"/>
    <p:sldId id="26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lide-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0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л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лки в зимнем лес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змину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07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лка-зимой-фот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л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3784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л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лен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8341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лень спи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лени едят се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5784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ячьи след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лень защищает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дведь спит в берлог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945" cy="68580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человек в берлог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63678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592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ы бегу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881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яц грызет кор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-1"/>
            <a:ext cx="9144001" cy="68580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яц беля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17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аяц на ночлег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89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еды зайц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а идет по следу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иса прыга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659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09271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SPecialiST</cp:lastModifiedBy>
  <cp:revision>5</cp:revision>
  <dcterms:created xsi:type="dcterms:W3CDTF">2019-11-24T16:05:03Z</dcterms:created>
  <dcterms:modified xsi:type="dcterms:W3CDTF">2019-11-24T16:46:06Z</dcterms:modified>
</cp:coreProperties>
</file>