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8DDEB-03AE-473E-9CBD-8D754C66F6D8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6FDE2-CD39-4222-8F27-5FF5FBE70C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 ленивые по натуре, а вот наши воплощают в себе само понятие лени. Разленились так, что лень кипятить воду, а потом заливать её в чашки. Тогда то, в 1778 году, обычные парни, братья Иван и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Назар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Лисицыны сконструировали первый самовар. Суть его была проста – вещица ставилась посреди стола, в ней готовился чай. Сбоку к самовару прикреплен кран с регулятором, который служил для наполнения посуды уже приготовленным чаем. Представьте себе литературный вечер 18 ст. Все сидят такие, размышляют, и тишину тревожит лишь глухое кипение воды за металлической структурой. Романтика, что сказать. Самовар действительно являлся основным элементом русского бытия, ни одна более-менее богатая семь не могла сказать, что у них нету одного. Но с самоваром не все так просто, как вам показалось сначала. Занимательные моменты: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Прототип самовара существовал в древнем Китае, но служил он только для кипячения воды. Китайцы – народ трудолюбивый, может позволить себе заварить воду и потом залить её в нужную чашку с чаем.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принципе, электрический чайник – модернизированная версия самовара. Суть его действия остается та же – в одной посуде, под воздействием некоего горящего элемента, кипятиться вода. Разве что на литературном вечере такой самовар смотрится хуже, чем хиппи на кладбище.</a:t>
            </a:r>
          </a:p>
          <a:p>
            <a:pPr fontAlgn="base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Могли бы вы подумать, но производство самоваров в современном мире не прекратилось. Самой известной фирмой на данный момент является компания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Beem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Германии. Они выпускают классические на вид самовары, но не забывают обо всех достижениях в технологии и науке.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России родиной самоваров считают Тулу, однако, исторические факты свидетельствуют о том, впервые его создали на Урале в посёлке Суксун (Пермский край). В документах 1740 года впервые упомянут 16-ти фунтовый медный луженый самовар, изготовленный на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Суксунском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заводе. А про тульский самовар первое упоминание историки нашли лишь в 1746 году.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 же производство самоваров - дело тонкое и трудоемкое. В разные годы их изготавливали из разных металлов. Самые первые были медные и мельхиоровые, а позже латунные. Но в музеях встречаются самовары и из драгоценных металлов — золота, серебра и даже из чистого кварца.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Широко были распространены самовары объемом в 3-8 литров, хотя производились и более объемные - на 12-15 литров. Из-за сурового климата в России такие самовары быстро вошли в моду, та как из них не только можно попить кипятку, а и обогреть жилище. Поэтому и стал самовар таким популярным среди русского народа, невзирая даже на немалую стоимость. И что интересно, цена этого уникального приспособления определялась его весом. Чем тяжелее был самовар - тем дороже.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Из-за своей практичности самовары очень быстро стали популярны на Руси. В богатых домах красиво украшенный самовар считался предметом роскоши и гордости. А простенькие и не сильно дорогие самовары также вошли почти в каждый крестьянский дом, где передавались по наследству - из поколения в поколение.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Русский традиционный быт всегда славился чаепитием за самоваром, который считался олицетворением достатка, семейного уюта, благосостояния. Он был незаменимым атрибутом в девичьем приданом, передавался как реликвия по наследству. А в доме занимал самое видное и почетное место. И всегда был центром любого праздничного стола, а так же тихих посиделок за чаем с баранками да ватрушками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Шаг первый. В середине листа рисуем крест, и относительно симметрично проводим линии от него – это будет самовар. Заметьте, что у него обязательно должен быть небольшой кран, с правой стороны добавляем крест чуть поменьше для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девайса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Шаг второй. Плавно переходим к зарисовке элементов и структуры старого чайника. В соответствии с рисунком добавим несколько овалов жирной линией, старые же линии удалим ластиком.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Шаг третий. Не забываем о симметрии – центральная вертикальна линии будет служить вам подсказкой. Удаляем те части овалов, которых, по задумке, не должно быть видно, снизу дорисовываем большую ножку, а с правой стороны рисуем эскиз краника.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Шаг четвертый. В принципе, самовар уже готов, только разукрасьте его, добавьте разных элементов (закрученные ручки, фигурная ножка). Вы всегда свободны в том, как оформить свой рисунок.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6FDE2-CD39-4222-8F27-5FF5FBE70C67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1905C-A6DB-45C5-90A9-FBFC44C06BA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B1F5D-C625-43A9-9545-B77A1E3368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ayfun.ru/archives/9636" TargetMode="External"/><Relationship Id="rId2" Type="http://schemas.openxmlformats.org/officeDocument/2006/relationships/hyperlink" Target="https://www.liveinternet.ru/users/5144129/post43263692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5"/>
            <a:ext cx="9144000" cy="504055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Каждая изба удивительных </a:t>
            </a:r>
            <a:r>
              <a:rPr lang="ru-RU" sz="3600" dirty="0" smtClean="0">
                <a:solidFill>
                  <a:srgbClr val="FF0000"/>
                </a:solidFill>
              </a:rPr>
              <a:t>вещей полна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949280"/>
            <a:ext cx="6400800" cy="648072"/>
          </a:xfrm>
        </p:spPr>
        <p:txBody>
          <a:bodyPr>
            <a:normAutofit fontScale="92500"/>
          </a:bodyPr>
          <a:lstStyle/>
          <a:p>
            <a:r>
              <a:rPr lang="ru-RU" dirty="0"/>
              <a:t>Художник Стожаров В.Ф. У самовара</a:t>
            </a:r>
          </a:p>
        </p:txBody>
      </p:sp>
      <p:pic>
        <p:nvPicPr>
          <p:cNvPr id="1026" name="Picture 2" descr="Стожаров В.Ф. «У самовара» (699x509, 103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657975" cy="484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https://www.liveinternet.ru/users/5144129/post432636921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http://dayfun.ru/archives/9636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s://avatars.mds.yandex.net/get-pdb/1337215/f8947de5-2bf8-4b4c-9aa2-f97b068f399a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5688632" cy="500599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4725144"/>
            <a:ext cx="3528392" cy="1988840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Он во главе стола - большой начальник: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Зеркально блещут медные бока,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голове - пыхтит с заваркой чайник,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Внутри - воды кипящая река.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Случайно не задень его руками: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его стальной утробе - жгучий жар!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Гостей приветит чаем с пирогами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Семьи поилец - русский самовар.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Автор</a:t>
            </a:r>
            <a:r>
              <a:rPr lang="ru-RU" dirty="0"/>
              <a:t>: Карелин О.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Художник Жданов Владимир </a:t>
            </a:r>
            <a:r>
              <a:rPr lang="ru-RU" sz="2800" dirty="0" smtClean="0">
                <a:solidFill>
                  <a:srgbClr val="FF0000"/>
                </a:solidFill>
              </a:rPr>
              <a:t>Юрьевич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Мартовское </a:t>
            </a:r>
            <a:r>
              <a:rPr lang="ru-RU" sz="2800" dirty="0">
                <a:solidFill>
                  <a:srgbClr val="FF0000"/>
                </a:solidFill>
              </a:rPr>
              <a:t>солнце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Жданов (640x400, 65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6797555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Художник </a:t>
            </a:r>
            <a:r>
              <a:rPr lang="ru-RU" sz="3200" dirty="0" err="1">
                <a:solidFill>
                  <a:srgbClr val="FF0000"/>
                </a:solidFill>
              </a:rPr>
              <a:t>Морев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Андрей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Натюрморт </a:t>
            </a:r>
            <a:r>
              <a:rPr lang="ru-RU" sz="3200" dirty="0">
                <a:solidFill>
                  <a:srgbClr val="FF0000"/>
                </a:solidFill>
              </a:rPr>
              <a:t>с самоваром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Морев Андрей. Натюрморт с самоваром (700x502, 104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00808"/>
            <a:ext cx="6667500" cy="478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Художник </a:t>
            </a:r>
            <a:r>
              <a:rPr lang="ru-RU" sz="3200" dirty="0" err="1">
                <a:solidFill>
                  <a:srgbClr val="FF0000"/>
                </a:solidFill>
              </a:rPr>
              <a:t>Нагорнов</a:t>
            </a:r>
            <a:r>
              <a:rPr lang="ru-RU" sz="3200" dirty="0">
                <a:solidFill>
                  <a:srgbClr val="FF0000"/>
                </a:solidFill>
              </a:rPr>
              <a:t> В.А. 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Ярмарка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Нагорнов В.А. Ярмарка (700x431, 82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2856"/>
            <a:ext cx="6667500" cy="41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Художник Владимир </a:t>
            </a:r>
            <a:r>
              <a:rPr lang="ru-RU" sz="3200" dirty="0" smtClean="0">
                <a:solidFill>
                  <a:srgbClr val="FF0000"/>
                </a:solidFill>
              </a:rPr>
              <a:t>Жданов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Самовар </a:t>
            </a:r>
            <a:r>
              <a:rPr lang="ru-RU" sz="3200" dirty="0">
                <a:solidFill>
                  <a:srgbClr val="FF0000"/>
                </a:solidFill>
              </a:rPr>
              <a:t>на столе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Владимир Жданов. (700x530, 170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556792"/>
            <a:ext cx="6667500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Художник Н.П. </a:t>
            </a:r>
            <a:r>
              <a:rPr lang="ru-RU" sz="3200" dirty="0" smtClean="0">
                <a:solidFill>
                  <a:srgbClr val="FF0000"/>
                </a:solidFill>
              </a:rPr>
              <a:t>Богданов-Бельский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Чаепитие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Н.П. Богданов-Бельский. (700x513, 142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72816"/>
            <a:ext cx="6667500" cy="488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dayfun.ru/wp-content/uploads/2012/11/%D0%9A%D0%B0%D0%BA-%D0%BD%D0%B0%D1%80%D0%B8%D1%81%D0%BE%D0%B2%D0%B0%D1%82%D1%8C-%D1%81%D0%B0%D0%BC%D0%BE%D0%B2%D0%B0%D1%80-%D0%BA%D0%B0%D1%80%D0%B0%D0%BD%D0%B4%D0%B0%D1%88%D0%BE%D0%BC-%D0%BF%D0%BE%D1%8D%D1%82%D0%B0%D0%BF%D0%BD%D0%BE-2.jpg"/>
          <p:cNvPicPr>
            <a:picLocks noChangeAspect="1" noChangeArrowheads="1"/>
          </p:cNvPicPr>
          <p:nvPr/>
        </p:nvPicPr>
        <p:blipFill>
          <a:blip r:embed="rId3" cstate="print"/>
          <a:srcRect l="12600" t="2520" r="20621" b="4241"/>
          <a:stretch>
            <a:fillRect/>
          </a:stretch>
        </p:blipFill>
        <p:spPr bwMode="auto">
          <a:xfrm>
            <a:off x="2987824" y="1772816"/>
            <a:ext cx="3197544" cy="4464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43808" y="1628800"/>
            <a:ext cx="86409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6165304"/>
            <a:ext cx="86409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8" name="Picture 4" descr="Как нарисовать самовар карандашом поэтапно 1"/>
          <p:cNvPicPr>
            <a:picLocks noChangeAspect="1" noChangeArrowheads="1"/>
          </p:cNvPicPr>
          <p:nvPr/>
        </p:nvPicPr>
        <p:blipFill>
          <a:blip r:embed="rId4" cstate="print"/>
          <a:srcRect l="13415" t="4196" r="18595" b="6181"/>
          <a:stretch>
            <a:fillRect/>
          </a:stretch>
        </p:blipFill>
        <p:spPr bwMode="auto">
          <a:xfrm>
            <a:off x="35496" y="1844824"/>
            <a:ext cx="3205598" cy="42255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3968" y="6165304"/>
            <a:ext cx="86409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30" name="Picture 6" descr="Как нарисовать самовар карандашом поэтапно 3"/>
          <p:cNvPicPr>
            <a:picLocks noChangeAspect="1" noChangeArrowheads="1"/>
          </p:cNvPicPr>
          <p:nvPr/>
        </p:nvPicPr>
        <p:blipFill>
          <a:blip r:embed="rId5" cstate="print"/>
          <a:srcRect l="15328" r="5488" b="6328"/>
          <a:stretch>
            <a:fillRect/>
          </a:stretch>
        </p:blipFill>
        <p:spPr bwMode="auto">
          <a:xfrm>
            <a:off x="5868144" y="1628800"/>
            <a:ext cx="3816424" cy="451473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804248" y="6093296"/>
            <a:ext cx="86409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Как нарисовать самовар карандашом поэтапно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32656"/>
            <a:ext cx="5715000" cy="5715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6165304"/>
            <a:ext cx="86409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4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784</Words>
  <Application>Microsoft Office PowerPoint</Application>
  <PresentationFormat>Экран (4:3)</PresentationFormat>
  <Paragraphs>39</Paragraphs>
  <Slides>10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Каждая изба удивительных вещей полна </vt:lpstr>
      <vt:lpstr>Слайд 2</vt:lpstr>
      <vt:lpstr>Художник Жданов Владимир Юрьевич  Мартовское солнце</vt:lpstr>
      <vt:lpstr>Художник Морев Андрей  Натюрморт с самоваром</vt:lpstr>
      <vt:lpstr>Художник Нагорнов В.А.  Ярмарка</vt:lpstr>
      <vt:lpstr>Художник Владимир Жданов  Самовар на столе</vt:lpstr>
      <vt:lpstr>Художник Н.П. Богданов-Бельский  Чаепитие</vt:lpstr>
      <vt:lpstr>Этапы </vt:lpstr>
      <vt:lpstr>Слайд 9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Каждая изба удивительных вещей полна</dc:title>
  <dc:creator>Виктория</dc:creator>
  <cp:lastModifiedBy>Виктория</cp:lastModifiedBy>
  <cp:revision>4</cp:revision>
  <dcterms:created xsi:type="dcterms:W3CDTF">2019-12-08T13:53:47Z</dcterms:created>
  <dcterms:modified xsi:type="dcterms:W3CDTF">2019-12-08T14:20:00Z</dcterms:modified>
</cp:coreProperties>
</file>