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65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43703-B089-49AA-8405-0FC1BAA0788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F9561-2D57-4FBE-8A53-66F8913422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un9-30.userapi.com/c200820/v200820715/2d9a/cdDpZXA8X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un9-36.userapi.com/c200820/v200820715/2da4/_9sDIsvieB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un9-56.userapi.com/c200820/v200820715/2dae/SRozcmsAc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27" y="0"/>
            <a:ext cx="6815173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un9-49.userapi.com/c200820/v200820715/2db8/k95r9ZpEp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un9-15.userapi.com/c200820/v200820715/2dc2/nHnY5MQzLl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2019-12-08T13:46:17Z</dcterms:created>
  <dcterms:modified xsi:type="dcterms:W3CDTF">2019-12-08T13:51:52Z</dcterms:modified>
</cp:coreProperties>
</file>