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261" r:id="rId3"/>
    <p:sldId id="263" r:id="rId4"/>
    <p:sldId id="291" r:id="rId5"/>
    <p:sldId id="292" r:id="rId6"/>
    <p:sldId id="264" r:id="rId7"/>
    <p:sldId id="293" r:id="rId8"/>
    <p:sldId id="294" r:id="rId9"/>
    <p:sldId id="268" r:id="rId10"/>
    <p:sldId id="295" r:id="rId11"/>
    <p:sldId id="270" r:id="rId12"/>
    <p:sldId id="296" r:id="rId13"/>
    <p:sldId id="297" r:id="rId14"/>
    <p:sldId id="298" r:id="rId15"/>
    <p:sldId id="275" r:id="rId16"/>
    <p:sldId id="276" r:id="rId17"/>
    <p:sldId id="29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61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38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815FDC-CBD2-47E8-AE45-99DD1512C1AB}" type="datetimeFigureOut">
              <a:rPr lang="ru-RU" smtClean="0"/>
              <a:t>29.11.2015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83A6EE-3B2B-45F2-ABB2-F16E1003BC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99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83A6EE-3B2B-45F2-ABB2-F16E1003BCF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102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strips dir="ld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733256"/>
            <a:ext cx="8227640" cy="792088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solidFill>
                  <a:srgbClr val="0F610B"/>
                </a:solidFill>
              </a:rPr>
              <a:t>   </a:t>
            </a:r>
            <a:endParaRPr lang="ru-RU" b="1" dirty="0">
              <a:solidFill>
                <a:srgbClr val="0F610B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332656"/>
            <a:ext cx="8458200" cy="667452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Monotype Corsiva" pitchFamily="66" charset="0"/>
              </a:rPr>
              <a:t>Травы, которые лечат! </a:t>
            </a:r>
            <a:endParaRPr lang="ru-RU" sz="60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Monotype Corsiva" pitchFamily="66" charset="0"/>
            </a:endParaRPr>
          </a:p>
        </p:txBody>
      </p:sp>
      <p:pic>
        <p:nvPicPr>
          <p:cNvPr id="5" name="Picture 2" descr="http://www.hinduhumanrights.info/wp-content/uploads/2012/08/zielone-listki-w-mis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504" y="1484784"/>
            <a:ext cx="3692479" cy="49870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8" descr="Бабочка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248869">
            <a:off x="133279" y="5745074"/>
            <a:ext cx="13144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Бабочка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926920">
            <a:off x="145001" y="1037110"/>
            <a:ext cx="13144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Бабочка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30196">
            <a:off x="3825759" y="1459402"/>
            <a:ext cx="13144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938936" y="4242989"/>
            <a:ext cx="42050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оспитатель </a:t>
            </a:r>
          </a:p>
          <a:p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МБДОУ д/с «Ромашка» </a:t>
            </a:r>
          </a:p>
          <a:p>
            <a:r>
              <a:rPr lang="ru-RU" sz="28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Гоптарева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Наталия Викторовна</a:t>
            </a:r>
            <a:endParaRPr lang="ru-RU" sz="2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s160.centerstart.ru/sites/ds160.centerstart.ru/files/65169635_doktor.jp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084168" y="649232"/>
            <a:ext cx="3563885" cy="5103276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 flipH="1">
            <a:off x="233771" y="0"/>
            <a:ext cx="5436095" cy="3645024"/>
          </a:xfrm>
          <a:prstGeom prst="cloudCallout">
            <a:avLst>
              <a:gd name="adj1" fmla="val -74077"/>
              <a:gd name="adj2" fmla="val 185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649232"/>
            <a:ext cx="439248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Солнце – желтый одуванчик, положу тебя в карманчик.</a:t>
            </a:r>
          </a:p>
          <a:p>
            <a:pPr algn="ctr"/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Будет нужный всем салат, он полезен для ребят!</a:t>
            </a:r>
            <a:endParaRPr lang="ru-RU" sz="2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33122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vbratske.ru/i/bratsk_news/127466244349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48690"/>
            <a:ext cx="5184576" cy="4680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611560" y="278812"/>
            <a:ext cx="7272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Лекарственное растение одуванчик  служит для улучшения аппетита и снятия жара. 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7" name="Picture 8" descr="Бабочка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6513" y="971309"/>
            <a:ext cx="181850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Бабочка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612" y="5671553"/>
            <a:ext cx="1656184" cy="1183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s160.centerstart.ru/sites/ds160.centerstart.ru/files/65169635_doktor.jp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9886" y="1446361"/>
            <a:ext cx="3816424" cy="5103276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923928" y="332656"/>
            <a:ext cx="4968552" cy="3665343"/>
          </a:xfrm>
          <a:prstGeom prst="cloudCallout">
            <a:avLst>
              <a:gd name="adj1" fmla="val -75065"/>
              <a:gd name="adj2" fmla="val 175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Только тронь – отдёрнешь ладонь: обжигает трава, как огонь…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180507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маме\krapi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51226">
            <a:off x="542474" y="2552844"/>
            <a:ext cx="4799351" cy="35995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658053" y="332656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Много пользы ты приносишь, и в беде ты нас не бросишь!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08104" y="2418144"/>
            <a:ext cx="32403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Крапива снимает воспаление, убирает кашель, останавливает кровь!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www.proshkolu.ru/content/media/pic/std/3000000/2631000/2630594-df2e362f74b01b2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4055" y="1872208"/>
            <a:ext cx="1944216" cy="1872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5538073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s160.centerstart.ru/sites/ds160.centerstart.ru/files/65169635_doktor.jp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105687" y="1340768"/>
            <a:ext cx="3563885" cy="5103276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-1" y="0"/>
            <a:ext cx="6084166" cy="4365104"/>
          </a:xfrm>
          <a:prstGeom prst="cloudCallout">
            <a:avLst>
              <a:gd name="adj1" fmla="val -68540"/>
              <a:gd name="adj2" fmla="val 169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Яркий, красивый, оранжевый цвет, Полезней цветочка календулы нет,</a:t>
            </a:r>
          </a:p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Микробы убьет, если горло болит,</a:t>
            </a:r>
          </a:p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Настойка отвара ожог устранит!   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095322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G:\конкурс Природа родног края\картинки анимэ\kalendu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4029" y="859850"/>
            <a:ext cx="4071966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8" descr="Бабочка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6988" y="-30106"/>
            <a:ext cx="181850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Бабочка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15937" y="5517232"/>
            <a:ext cx="1656184" cy="1183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2648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http://ds160.centerstart.ru/sites/ds160.centerstart.ru/files/65169635_doktor.jp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1945012"/>
            <a:ext cx="3312368" cy="437103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83768" y="754100"/>
            <a:ext cx="496855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Нужно только не лениться,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Нужно только научиться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Находить в лесу растенья, -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Те, что для людей полезны, -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отпустит все болезни.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таблетки нам не надо, 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ы природе нашей рады!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1\Desktop\маме\10072010102525_852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667" r="98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269" y="2610981"/>
            <a:ext cx="2883768" cy="38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s160.centerstart.ru/sites/ds160.centerstart.ru/files/65169635_doktor.jp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1124744"/>
            <a:ext cx="3816424" cy="5103276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566538" y="332656"/>
            <a:ext cx="5325942" cy="3665343"/>
          </a:xfrm>
          <a:prstGeom prst="cloudCallout">
            <a:avLst>
              <a:gd name="adj1" fmla="val -75065"/>
              <a:gd name="adj2" fmla="val 175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600" b="1" smtClean="0">
                <a:latin typeface="Times New Roman" pitchFamily="18" charset="0"/>
                <a:cs typeface="Times New Roman" pitchFamily="18" charset="0"/>
              </a:rPr>
              <a:t>новы</a:t>
            </a:r>
            <a:r>
              <a:rPr lang="ru-RU" sz="2600" b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6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встреч, ребятки! 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Не забывайте о зарядке!</a:t>
            </a:r>
          </a:p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И отправляйтесь все в полёт, вас ждет ковер уж самолет!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858253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ds160.centerstart.ru/sites/ds160.centerstart.ru/files/65169635_doktor.jp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35329" y="1110661"/>
            <a:ext cx="3786456" cy="4910627"/>
          </a:xfrm>
          <a:prstGeom prst="rect">
            <a:avLst/>
          </a:prstGeom>
          <a:noFill/>
        </p:spPr>
      </p:pic>
      <p:sp>
        <p:nvSpPr>
          <p:cNvPr id="2" name="Выноска-облако 1"/>
          <p:cNvSpPr/>
          <p:nvPr/>
        </p:nvSpPr>
        <p:spPr>
          <a:xfrm>
            <a:off x="3536320" y="0"/>
            <a:ext cx="5652120" cy="4137774"/>
          </a:xfrm>
          <a:prstGeom prst="cloudCallout">
            <a:avLst>
              <a:gd name="adj1" fmla="val -72730"/>
              <a:gd name="adj2" fmla="val 120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Здравствуйте, ребята! Я пришел  к вам в гости, чтобы рассказать вам о растениях, которые лечат. А называются они – </a:t>
            </a: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лекарственными</a:t>
            </a:r>
            <a:endParaRPr lang="ru-RU" sz="2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udm-top.ru/wp-content/uploads/2012/10/%D0%9B%D0%B5%D0%BA%D0%B0%D1%80%D1%81%D1%82%D0%B2%D0%B5%D0%BD%D0%BD%D1%8B%D0%B5-%D1%80%D0%B0%D1%81%D1%82%D0%B5%D0%BD%D0%B8%D1%8F-%D0%A3%D0%B4%D0%BC%D1%83%D1%80%D1%82%D0%B8%D0%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39158"/>
            <a:ext cx="4581487" cy="321942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http://ds160.centerstart.ru/sites/ds160.centerstart.ru/files/65169635_doktor.jp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780475" y="3500719"/>
            <a:ext cx="2766900" cy="320358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383" y="-21018"/>
            <a:ext cx="468052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лугам, по старым лесосекам, 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Пробирался в чаще без дорог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собрал мальчишка для аптеки 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Разных трав целебных в нужный срок.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для денег вовсе, не для славы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бродил среди лесов глухих – 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Собирал мальчишка эти травы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живую воду для больных.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s160.centerstart.ru/sites/ds160.centerstart.ru/files/65169635_doktor.jp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3816424" cy="5103276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4284694" y="332656"/>
            <a:ext cx="4608512" cy="2952328"/>
          </a:xfrm>
          <a:prstGeom prst="cloudCallout">
            <a:avLst>
              <a:gd name="adj1" fmla="val -73869"/>
              <a:gd name="adj2" fmla="val 327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Ребята, как вы думаете, зачем мальчик собирал эти травы?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373374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s160.centerstart.ru/sites/ds160.centerstart.ru/files/65169635_doktor.jp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156176" y="1268760"/>
            <a:ext cx="3672408" cy="5103276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-15355" y="0"/>
            <a:ext cx="5462601" cy="5184575"/>
          </a:xfrm>
          <a:prstGeom prst="cloudCallout">
            <a:avLst>
              <a:gd name="adj1" fmla="val -80900"/>
              <a:gd name="adj2" fmla="val 52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Юные помощники фармацевтов – школьники вместе со взрослыми собирают для аптек необходимые растения в указанные специалистами срок. А какие это растения, я вам сейчас покажу!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862232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ds160.centerstart.ru/sites/ds160.centerstart.ru/files/65169635_doktor.jp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3304" y="1196752"/>
            <a:ext cx="3816424" cy="5103276"/>
          </a:xfrm>
          <a:prstGeom prst="rect">
            <a:avLst/>
          </a:prstGeom>
          <a:noFill/>
        </p:spPr>
      </p:pic>
      <p:sp>
        <p:nvSpPr>
          <p:cNvPr id="2" name="Выноска-облако 1"/>
          <p:cNvSpPr/>
          <p:nvPr/>
        </p:nvSpPr>
        <p:spPr>
          <a:xfrm>
            <a:off x="3311352" y="19835"/>
            <a:ext cx="5832648" cy="4022196"/>
          </a:xfrm>
          <a:prstGeom prst="cloudCallout">
            <a:avLst>
              <a:gd name="adj1" fmla="val -66215"/>
              <a:gd name="adj2" fmla="val 19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95936" y="500423"/>
            <a:ext cx="47525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 сначала я загадаю вам загадку!</a:t>
            </a:r>
          </a:p>
          <a:p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Стоит в поле  кудряшка – белая рубашка,</a:t>
            </a:r>
          </a:p>
          <a:p>
            <a:r>
              <a:rPr lang="ru-RU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ердечко золотое, а что это такое?</a:t>
            </a:r>
            <a:endParaRPr lang="ru-RU" sz="3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182.imageshack.us/img182/2752/9510245apiv5qp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3945" y="3085020"/>
            <a:ext cx="3690012" cy="30897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Picture 8" descr="Бабочка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5494" y="2452246"/>
            <a:ext cx="181850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Бабочка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08416">
            <a:off x="3515086" y="5417059"/>
            <a:ext cx="181850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ds160.centerstart.ru/sites/ds160.centerstart.ru/files/65169635_doktor.jp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96552" y="548680"/>
            <a:ext cx="3816424" cy="5103276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3672916" y="61747"/>
            <a:ext cx="4591041" cy="2791189"/>
          </a:xfrm>
          <a:prstGeom prst="cloudCallout">
            <a:avLst>
              <a:gd name="adj1" fmla="val -74077"/>
              <a:gd name="adj2" fmla="val 185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Всем известная ромашка может вылечить от простуды!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831977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s160.centerstart.ru/sites/ds160.centerstart.ru/files/65169635_doktor.jp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904659" y="1398204"/>
            <a:ext cx="3563885" cy="5103276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0" y="124254"/>
            <a:ext cx="5904659" cy="4032448"/>
          </a:xfrm>
          <a:prstGeom prst="cloudCallout">
            <a:avLst>
              <a:gd name="adj1" fmla="val -67800"/>
              <a:gd name="adj2" fmla="val 214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Отгадайте – ка загадку!</a:t>
            </a:r>
          </a:p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У дороги вырос лекарь, вдоль тропинки луговой; он порой для нас аптекарь, догадайся кто такой?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569557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medprep.info/img/herb/280_31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8410" y="2365282"/>
            <a:ext cx="3157832" cy="41600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2" descr="http://ds160.centerstart.ru/sites/ds160.centerstart.ru/files/65169635_doktor.jp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0664" y="541615"/>
            <a:ext cx="3816424" cy="5103276"/>
          </a:xfrm>
          <a:prstGeom prst="rect">
            <a:avLst/>
          </a:prstGeom>
          <a:noFill/>
        </p:spPr>
      </p:pic>
      <p:sp>
        <p:nvSpPr>
          <p:cNvPr id="7" name="Выноска-облако 6"/>
          <p:cNvSpPr/>
          <p:nvPr/>
        </p:nvSpPr>
        <p:spPr>
          <a:xfrm>
            <a:off x="3546641" y="61746"/>
            <a:ext cx="4591041" cy="2791189"/>
          </a:xfrm>
          <a:prstGeom prst="cloudCallout">
            <a:avLst>
              <a:gd name="adj1" fmla="val -74077"/>
              <a:gd name="adj2" fmla="val 185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pic>
        <p:nvPicPr>
          <p:cNvPr id="19458" name="Picture 2" descr="http://www.proshkolu.ru/content/media/pic/std/3000000/2631000/2630594-df2e362f74b01b2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99678" y="1429521"/>
            <a:ext cx="1754175" cy="168920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103948" y="672511"/>
            <a:ext cx="407281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Подорожник люди используют с давних пор для заживления ран</a:t>
            </a:r>
          </a:p>
          <a:p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600" decel="100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854</TotalTime>
  <Words>348</Words>
  <Application>Microsoft Office PowerPoint</Application>
  <PresentationFormat>Экран (4:3)</PresentationFormat>
  <Paragraphs>47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Травы, которые лечат!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Лекарственные растения  кузбасса</dc:title>
  <dc:creator>Ананда</dc:creator>
  <cp:lastModifiedBy>1</cp:lastModifiedBy>
  <cp:revision>94</cp:revision>
  <dcterms:created xsi:type="dcterms:W3CDTF">2013-03-16T11:00:41Z</dcterms:created>
  <dcterms:modified xsi:type="dcterms:W3CDTF">2015-11-29T08:59:07Z</dcterms:modified>
</cp:coreProperties>
</file>