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09B7B-55C0-4296-8BE3-B3A9D3FC2DA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2CC3C-9BFE-49AE-89EB-1016C9CBCC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Конспект занятия по лепке в старшей группе            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Коллективная работа  «Зеленый луг. Насекомые»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11\Desktop\на КАТЕГОРИЮ\зеленый луг\20180530_121727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793" y="1600200"/>
            <a:ext cx="791041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529953"/>
            <a:ext cx="6912768" cy="35394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          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Учить детей лепить по выбору луговые растения и насекомых, передавая характерные особенности их строения;                                 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Вызвать интерес к миру природы, формировать реалистическое представление о ней;                    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Закрепить приёмы скатывания, расплющивания;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- Развивать цветовосприятие, эстетический вкус;                       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Развивать координацию движений рук, мелкую моторику;               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- Воспитывать бережное отношение к природе.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 приемы: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Художественное слово, беседа, вопросы к детям, педагогическая оценка, пояснения, напоминания, объяснения.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пластилин,  дощечки, салфетки, стеки, изображение летнего луга, проволока, картон, ножницы, карандаши.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Предварительная работа: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рассматривание иллюстраций различных 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насекомых на растениях.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3528" y="381739"/>
            <a:ext cx="8424936" cy="504753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занятия:                                                                                                     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Ребята, послушайте стихотворение, которое написала А. Алферова: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высоким клёном на </a:t>
            </a:r>
            <a:r>
              <a:rPr kumimoji="0" lang="ru-RU" sz="140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лугу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зелёном.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Собирала Маша белые ромашки и венок плела.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Рядом с нею ловко божия коровка,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звёздочке янтарной сок пила нектарный,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росу пила.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Пчёлка золотая, по садам летая,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бы между делом в гости прилетела,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Угостить жучка.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 траве у речки бойкие кузнечики,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Бабочки-подружки и сорок две лягушки,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Слушали сверчка.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Вам понравилось стихотворение? А о чем оно? Правильно,  про луг!                     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Посмотрите на картинки, которые расположены на доске.                                 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Что вы видите на них? Да, правильно, цветы, насекомых.                                                                    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А какие вы знаете луговые цветы и травы? Ромашки, василек, мак, одуванчик. 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Каких насекомых вы знаете? </a:t>
            </a:r>
            <a:r>
              <a:rPr kumimoji="0" lang="ru-RU" sz="140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(ответы детей)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Правильно и бабочки и гусеницы и стрекозы и кузнечики и пчелы – это все насекомые.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Давайте и мы создадим свой луг – красивый, зеленый, с яркими цветами и разными насекомыми.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луг украсит нашу группу и порадует родителей.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592032"/>
            <a:ext cx="7200800" cy="375487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Но прежде чем начать</a:t>
            </a:r>
            <a:r>
              <a:rPr lang="ru-RU" sz="1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давайте разомнем пальчики. Повторяйте за мной.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Пальчиковая гимнастика: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полянке я сижу, во все стороны гляжу.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(Сидят за столом, руки на столе, поворачивают голову сначала налево,  затем направо.)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насекомых здесь!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(Руки через верх разводят в стороны.)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Всех, пожалуй, и не счесть.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пчела, а вот оса,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(Поочерёдно загибают пальцы на каждое название насекомого на двух руках одновременно.)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бабочка — краса.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Муравей и стрекоза,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Попрыгунья, егоза.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спешат, все трудятся,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(Трут ладони друг о друга.)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она красуется!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823375"/>
            <a:ext cx="8568952" cy="27392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-Ребята, а сейчас мы начнем лепить, но я вам предлагаю задание: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Давайте каждый слепит свою фигурку, не похожую на другие,                                                                                         т.к. и на лугу все такое разное, каждый   может создать, что- то своё.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самостоятельной деятельности детей, помогаю вспомнить  особенности того или иного растения или насекомого, показываю изображение. Дети дополняют свои лепные фигурки дополнительными материалами: крылья – картон, лапки - проволока.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Кто закончил, располагайте фигурки на наш луг.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Давайте посмотрим на нашу композицию. Какая красота!                                                                                           Какие растения вы видите? А каких насекомых?  (ответы детей)                                                                                Молодцы, ребята! У вас отлично получилось. И никогда не забывайте, что нельзя обижать 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насекомых.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Природу надо беречь!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C:\Users\111\Desktop\на КАТЕГОРИЮ\зеленый луг\20180530_104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429000"/>
            <a:ext cx="3600400" cy="2448272"/>
          </a:xfrm>
          <a:prstGeom prst="rect">
            <a:avLst/>
          </a:prstGeom>
          <a:noFill/>
        </p:spPr>
      </p:pic>
      <p:pic>
        <p:nvPicPr>
          <p:cNvPr id="4" name="Рисунок 3" descr="C:\Users\111\Desktop\на КАТЕГОРИЮ\зеленый луг\20180530_1454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1" y="3429000"/>
            <a:ext cx="403244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306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Конспект занятия по лепке в старшей группе                      Коллективная работа  «Зеленый луг. Насекомые» 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лепке в старшей группе                      Коллективная работа  «Зеленый луг. Насекомые»</dc:title>
  <dc:creator>111</dc:creator>
  <cp:lastModifiedBy>111</cp:lastModifiedBy>
  <cp:revision>2</cp:revision>
  <dcterms:created xsi:type="dcterms:W3CDTF">2019-12-08T07:41:58Z</dcterms:created>
  <dcterms:modified xsi:type="dcterms:W3CDTF">2019-12-08T07:56:38Z</dcterms:modified>
</cp:coreProperties>
</file>