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8BEB2-5065-4DCE-8DB7-312BAF70B987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E5B-48F2-4E72-AEB5-8380F056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820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8BEB2-5065-4DCE-8DB7-312BAF70B987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E5B-48F2-4E72-AEB5-8380F056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571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8BEB2-5065-4DCE-8DB7-312BAF70B987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E5B-48F2-4E72-AEB5-8380F056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764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8BEB2-5065-4DCE-8DB7-312BAF70B987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E5B-48F2-4E72-AEB5-8380F056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376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8BEB2-5065-4DCE-8DB7-312BAF70B987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E5B-48F2-4E72-AEB5-8380F056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431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8BEB2-5065-4DCE-8DB7-312BAF70B987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E5B-48F2-4E72-AEB5-8380F056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376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8BEB2-5065-4DCE-8DB7-312BAF70B987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E5B-48F2-4E72-AEB5-8380F056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652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8BEB2-5065-4DCE-8DB7-312BAF70B987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E5B-48F2-4E72-AEB5-8380F056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333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8BEB2-5065-4DCE-8DB7-312BAF70B987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E5B-48F2-4E72-AEB5-8380F056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135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8BEB2-5065-4DCE-8DB7-312BAF70B987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E5B-48F2-4E72-AEB5-8380F056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407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8BEB2-5065-4DCE-8DB7-312BAF70B987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3CE5B-48F2-4E72-AEB5-8380F056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550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8BEB2-5065-4DCE-8DB7-312BAF70B987}" type="datetimeFigureOut">
              <a:rPr lang="ru-RU" smtClean="0"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3CE5B-48F2-4E72-AEB5-8380F0565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10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07904" y="332656"/>
            <a:ext cx="4748064" cy="59766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Золтан Дьенеш - </a:t>
            </a: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известный венгерский математик, разработавший  авторскую систему Дьенеша для раннего освоения математики детьми.  Этой дисциплине Золтан Дьенеш посвятил всю жизнь. Он стремился сделать её максимально понятной и интересной для детей.</a:t>
            </a:r>
            <a:endParaRPr lang="ru-RU" sz="3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118457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Разноцветные блоки Дьенеш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20" y="4149080"/>
            <a:ext cx="3363063" cy="2170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934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4BACC6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Логические блоки Дьенеша: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ru-RU" sz="3300" b="1" dirty="0">
                <a:solidFill>
                  <a:srgbClr val="1F49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предназначены для обучения математике в игровой форме;</a:t>
            </a:r>
          </a:p>
          <a:p>
            <a:pPr marL="0" lvl="0" indent="0" algn="just">
              <a:buNone/>
            </a:pPr>
            <a:endParaRPr lang="ru-RU" sz="3300" b="1" dirty="0">
              <a:solidFill>
                <a:srgbClr val="1F49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ru-RU" sz="3300" b="1" dirty="0">
                <a:solidFill>
                  <a:srgbClr val="1F49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развитию памяти, внимания, воображения, речи, классификации;</a:t>
            </a:r>
          </a:p>
          <a:p>
            <a:pPr marL="0" lvl="0" indent="0" algn="just">
              <a:buNone/>
            </a:pPr>
            <a:endParaRPr lang="ru-RU" sz="3300" b="1" dirty="0">
              <a:solidFill>
                <a:srgbClr val="1F49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Ø"/>
            </a:pPr>
            <a:r>
              <a:rPr lang="ru-RU" sz="3300" b="1" dirty="0">
                <a:solidFill>
                  <a:srgbClr val="1F49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подходят для детей от 2-3 лет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564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9941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фигуры делятся на 4 группы: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форма - 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цвет –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жёлтый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синий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размер –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большие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толщина – толстые и тонкие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505306" y="1602547"/>
            <a:ext cx="1060704" cy="62636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29042" y="1602548"/>
            <a:ext cx="714966" cy="6482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1602547"/>
            <a:ext cx="1224136" cy="648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804248" y="1602548"/>
            <a:ext cx="792088" cy="6939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8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проходят в несколько этапов: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 algn="just">
              <a:buNone/>
            </a:pPr>
            <a:r>
              <a:rPr lang="ru-RU" sz="11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Свободная игра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ребёнок </a:t>
            </a: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 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придумывает правила. Происходит </a:t>
            </a: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знакомство с миром математических фигур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Н-р, «собери все красные фигуры» или «найди только треугольники».</a:t>
            </a:r>
          </a:p>
          <a:p>
            <a:pPr marL="0" indent="0" algn="just">
              <a:buNone/>
            </a:pPr>
            <a:endParaRPr lang="ru-RU" sz="8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897052"/>
            <a:ext cx="3323184" cy="24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401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363272" cy="59375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по правилам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объясняют, что нужно делать, задача ребёнка – повторить. Н-р, «повтори узор» – малыш должен сложить из фигурок набора представленный на рисунке готовый вариант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11070"/>
            <a:ext cx="6214070" cy="4225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220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91264" cy="593752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Математические игры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взрослые могут предложить детям несколько развлечений. Н-р,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в «Магазин». Взрослый заранее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магазин, товарами здесь выступают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игрушки, сладости, фрукты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т.д., и выдаёт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малышу определенные фигурки из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набора (деньги).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из товаров «магазина» имеет собственную стоимость (которая представлена также одной из фигурок).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Заранее можно условиться, что мишка будет стоить не просто треугольник, а красный большой треугольник или два маленьких – синий и жёлтый.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219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435280" cy="6009531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числами 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ребёнок научился считать, можно закрепить этот навык при помощи игр. Н-р, «Украсим ёлку».</a:t>
            </a:r>
            <a:r>
              <a:rPr lang="ru-RU" sz="2400" dirty="0"/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Ёлку готовим заранее (из бумаги или ткани). Также готовим карточки-подсказки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которых изображены сами фигуры, окрашенные в цвета блоков, рядом с ними поставлена цифра – столько элементов следует поместить 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ёлку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виде украшения. Задача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понять схему и верно украсить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ёлку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используя фигуры из набора.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140968"/>
            <a:ext cx="3549774" cy="3549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139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91264" cy="5937523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sz="1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первых арифметических </a:t>
            </a:r>
            <a:r>
              <a:rPr lang="ru-RU" sz="1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 - 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н-р, «Занятия с областями» (формируют начальное представление о множествах). Следует нарисовать на листе бумаги два круга (</a:t>
            </a: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множества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не пересекающие друг друга. Ребёнку необходимо поместить внутрь одного из них синие фигурки, а внутрь другого – красные. Жёлтые элементы остаются вне пространства. Упражнение поможет объяснить дошкольнику, что такое «внутри» и «снаружи». Когда упражнение станет получаться, задание усложняется: теперь два множества пересекаются, в один круг помещаются синие фигурки, во второй – жёлтые. Задача ребёнка – догадаться, что должно находиться в области пересечения. Это могут быть элементы разных цветов, но одного размера и формы, например, треугольники.</a:t>
            </a:r>
            <a:b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9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1301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158083" cy="5547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02665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453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Золтан Дьенеш - известный венгерский математик, разработавший  авторскую систему Дьенеша для раннего освоения математики детьми.  Этой дисциплине Золтан Дьенеш посвятил всю жизнь. Он стремился сделать её максимально понятной и интересной для детей.</vt:lpstr>
      <vt:lpstr>Логические блоки Дьенеша:</vt:lpstr>
      <vt:lpstr>Все фигуры делятся на 4 группы:</vt:lpstr>
      <vt:lpstr>Занятия проходят в несколько этапов: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tanyuha</dc:creator>
  <cp:lastModifiedBy>tanyuha</cp:lastModifiedBy>
  <cp:revision>51</cp:revision>
  <dcterms:created xsi:type="dcterms:W3CDTF">2019-01-31T12:08:51Z</dcterms:created>
  <dcterms:modified xsi:type="dcterms:W3CDTF">2019-02-04T04:05:24Z</dcterms:modified>
</cp:coreProperties>
</file>