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8" autoAdjust="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268760"/>
            <a:ext cx="7848600" cy="102195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</a:rPr>
              <a:t>Из опыта</a:t>
            </a:r>
            <a:br>
              <a:rPr lang="ru-RU" sz="40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</a:rPr>
              <a:t> работы</a:t>
            </a:r>
            <a:endParaRPr lang="ru-RU" sz="4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ru-RU" sz="5400" b="1" dirty="0" smtClean="0"/>
              <a:t>«Маленькие волонтёры»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28333933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3050"/>
            <a:ext cx="7461448" cy="3476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988840"/>
            <a:ext cx="4357380" cy="24510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556792"/>
            <a:ext cx="3932237" cy="221188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Текст 2"/>
          <p:cNvSpPr>
            <a:spLocks noGrp="1"/>
          </p:cNvSpPr>
          <p:nvPr>
            <p:ph type="body" sz="quarter" idx="1"/>
          </p:nvPr>
        </p:nvSpPr>
        <p:spPr>
          <a:xfrm>
            <a:off x="107504" y="188640"/>
            <a:ext cx="4176464" cy="864096"/>
          </a:xfrm>
        </p:spPr>
        <p:txBody>
          <a:bodyPr/>
          <a:lstStyle/>
          <a:p>
            <a:r>
              <a:rPr lang="ru-RU" sz="3200" dirty="0"/>
              <a:t>Игры и театр 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283968" y="188640"/>
            <a:ext cx="4392488" cy="864096"/>
          </a:xfrm>
        </p:spPr>
        <p:txBody>
          <a:bodyPr/>
          <a:lstStyle/>
          <a:p>
            <a:endParaRPr lang="ru-RU" sz="3200" dirty="0" smtClean="0"/>
          </a:p>
          <a:p>
            <a:r>
              <a:rPr lang="ru-RU" sz="3200" dirty="0"/>
              <a:t> </a:t>
            </a:r>
            <a:r>
              <a:rPr lang="ru-RU" sz="3200" dirty="0" smtClean="0"/>
              <a:t> для </a:t>
            </a:r>
            <a:r>
              <a:rPr lang="ru-RU" sz="3200" dirty="0"/>
              <a:t>малышей</a:t>
            </a:r>
          </a:p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4221088"/>
            <a:ext cx="3816424" cy="214673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07266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7543800" cy="360040"/>
          </a:xfrm>
        </p:spPr>
        <p:txBody>
          <a:bodyPr>
            <a:normAutofit fontScale="90000"/>
          </a:bodyPr>
          <a:lstStyle/>
          <a:p>
            <a:pPr algn="ctr"/>
            <a:endParaRPr lang="ru-RU" b="1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490" y="1484784"/>
            <a:ext cx="3269936" cy="49049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484784"/>
            <a:ext cx="3269936" cy="49049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Текст 2"/>
          <p:cNvSpPr>
            <a:spLocks noGrp="1"/>
          </p:cNvSpPr>
          <p:nvPr>
            <p:ph type="body" sz="quarter" idx="1"/>
          </p:nvPr>
        </p:nvSpPr>
        <p:spPr>
          <a:xfrm>
            <a:off x="179512" y="260648"/>
            <a:ext cx="4248472" cy="959328"/>
          </a:xfrm>
        </p:spPr>
        <p:txBody>
          <a:bodyPr/>
          <a:lstStyle/>
          <a:p>
            <a:pPr algn="ctr"/>
            <a:r>
              <a:rPr lang="ru-RU" sz="3200" dirty="0"/>
              <a:t>Поможем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355976" y="260648"/>
            <a:ext cx="4392488" cy="936104"/>
          </a:xfrm>
        </p:spPr>
        <p:txBody>
          <a:bodyPr/>
          <a:lstStyle/>
          <a:p>
            <a:pPr algn="ctr"/>
            <a:r>
              <a:rPr lang="ru-RU" sz="3200" dirty="0" smtClean="0"/>
              <a:t>птицам</a:t>
            </a:r>
            <a:endParaRPr lang="ru-RU" sz="3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2888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556792"/>
            <a:ext cx="2808312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179512" y="260648"/>
            <a:ext cx="4176464" cy="1080120"/>
          </a:xfrm>
        </p:spPr>
        <p:txBody>
          <a:bodyPr/>
          <a:lstStyle/>
          <a:p>
            <a:r>
              <a:rPr lang="ru-RU" sz="3200" dirty="0" smtClean="0"/>
              <a:t>Праздничные</a:t>
            </a:r>
            <a:endParaRPr lang="ru-RU" sz="32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355976" y="260648"/>
            <a:ext cx="4392488" cy="1103344"/>
          </a:xfrm>
        </p:spPr>
        <p:txBody>
          <a:bodyPr/>
          <a:lstStyle/>
          <a:p>
            <a:pPr algn="ctr"/>
            <a:r>
              <a:rPr lang="ru-RU" sz="3200" dirty="0"/>
              <a:t>выступления</a:t>
            </a:r>
          </a:p>
          <a:p>
            <a:endParaRPr lang="ru-RU" dirty="0"/>
          </a:p>
        </p:txBody>
      </p:sp>
      <p:pic>
        <p:nvPicPr>
          <p:cNvPr id="13" name="Объект 12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1700808"/>
            <a:ext cx="2644229" cy="3525639"/>
          </a:xfr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10" t="9013" r="10606" b="11436"/>
          <a:stretch/>
        </p:blipFill>
        <p:spPr>
          <a:xfrm rot="5400000">
            <a:off x="2302109" y="2026483"/>
            <a:ext cx="4384429" cy="2868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6892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МБДОУ д/с Светлячок»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636912"/>
            <a:ext cx="8229600" cy="338437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Воспитатель </a:t>
            </a:r>
            <a:r>
              <a:rPr lang="ru-RU" sz="3600" b="1" dirty="0" err="1" smtClean="0">
                <a:solidFill>
                  <a:schemeClr val="accent5">
                    <a:lumMod val="50000"/>
                  </a:schemeClr>
                </a:solidFill>
              </a:rPr>
              <a:t>Плюхина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 Н.Н.</a:t>
            </a:r>
            <a:endParaRPr lang="ru-RU" sz="36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915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980728"/>
            <a:ext cx="8229600" cy="3600400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2018 год Указом Президента России был объявлен  годом Волонтёра. Педагогический коллектив нашего детского сада внедряет в работу инновационные технологии.  2018-2019 </a:t>
            </a:r>
            <a:r>
              <a:rPr lang="ru-RU" sz="1600" b="1" dirty="0" err="1" smtClean="0">
                <a:solidFill>
                  <a:schemeClr val="accent5">
                    <a:lumMod val="50000"/>
                  </a:schemeClr>
                </a:solidFill>
              </a:rPr>
              <a:t>уч.г</a:t>
            </a: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.  мы, воспитатели старшей группы «Буратино» решили реализовать технологию  «дети – волонтёры»  в совместной деятельности  педагога с детьми, которая предполагает разновозрастное общение между детьми, помощь старших дошкольников младшим.</a:t>
            </a:r>
            <a:b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1600" b="1" dirty="0" err="1" smtClean="0">
                <a:solidFill>
                  <a:schemeClr val="accent5">
                    <a:lumMod val="50000"/>
                  </a:schemeClr>
                </a:solidFill>
              </a:rPr>
              <a:t>Волонтёрство</a:t>
            </a: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 – это бесплатная помощь, в результате своего труда ребёнок получает не материальную плату, а плату  в качестве внутреннего удовлетворения. На языке детей «дети волонтёры» означает – делай добрые дела!</a:t>
            </a:r>
            <a:b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Мне хотелось бы поделиться  частичкой  своего опыта работы.</a:t>
            </a:r>
            <a:endParaRPr lang="ru-RU" sz="16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7453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4335760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800" b="1" u="sng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выстроить систему работы волонтерского движения с детьми старшего дошкольного </a:t>
            </a:r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возраста.</a:t>
            </a:r>
            <a:br>
              <a:rPr lang="ru-RU" sz="1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400" dirty="0">
                <a:latin typeface="Calibri"/>
                <a:ea typeface="Calibri"/>
                <a:cs typeface="Times New Roman"/>
              </a:rPr>
              <a:t/>
            </a:r>
            <a:br>
              <a:rPr lang="ru-RU" sz="1400" dirty="0">
                <a:latin typeface="Calibri"/>
                <a:ea typeface="Calibri"/>
                <a:cs typeface="Times New Roman"/>
              </a:rPr>
            </a:br>
            <a:r>
              <a:rPr lang="ru-RU" sz="18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1) Расширить представления о волонтерском движении у  детей </a:t>
            </a:r>
            <a:r>
              <a:rPr lang="ru-RU" sz="18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5-</a:t>
            </a:r>
            <a:r>
              <a:rPr lang="en-US" sz="18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7</a:t>
            </a:r>
            <a:r>
              <a:rPr lang="ru-RU" sz="18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лет;</a:t>
            </a:r>
            <a:r>
              <a:rPr lang="ru-RU" sz="1400" b="1" dirty="0"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1400" b="1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18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2) Дать детям практические навыки участия в волонтерском движении;</a:t>
            </a:r>
            <a:r>
              <a:rPr lang="ru-RU" sz="1400" b="1" dirty="0"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1400" b="1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18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3) Учить детей оказывать помощь тем, кто нуждается;</a:t>
            </a:r>
            <a:r>
              <a:rPr lang="ru-RU" sz="1400" b="1" dirty="0"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1400" b="1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18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4) Воспитывать у детей самостоятельность, инициативность, ответственность, </a:t>
            </a:r>
            <a:r>
              <a:rPr lang="ru-RU" sz="18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доброжелательность</a:t>
            </a:r>
            <a:r>
              <a:rPr lang="en-US" sz="18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r>
              <a:rPr lang="ru-RU" sz="1400" b="1" dirty="0"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1400" b="1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1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111111"/>
                </a:solidFill>
              </a:rPr>
              <a:t/>
            </a:r>
            <a:br>
              <a:rPr lang="ru-RU" sz="1600" dirty="0">
                <a:solidFill>
                  <a:srgbClr val="111111"/>
                </a:solidFill>
              </a:rPr>
            </a:br>
            <a:endParaRPr lang="ru-RU" sz="16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41215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92696"/>
            <a:ext cx="8496944" cy="5760640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solidFill>
                  <a:schemeClr val="tx1"/>
                </a:solidFill>
              </a:rPr>
              <a:t>В своей работе по организации волонтёрского движения в условиях детского сада, я выделила 4 этапа:</a:t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u="sng" dirty="0" smtClean="0">
                <a:solidFill>
                  <a:schemeClr val="tx1"/>
                </a:solidFill>
              </a:rPr>
              <a:t>1.Социально – психологическая подготовка волонтёров</a:t>
            </a:r>
            <a:r>
              <a:rPr lang="ru-RU" sz="1800" b="1" dirty="0" smtClean="0">
                <a:solidFill>
                  <a:schemeClr val="tx1"/>
                </a:solidFill>
              </a:rPr>
              <a:t>.</a:t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>Для подготовки детей к данному виду деятельности были проведены следующие мероприятия:</a:t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>-беседы : «Кто такие волонтёры», «Где живёт доброта», «Что значит быть добрым», «Что такое добро», «Добро побеждает зло»</a:t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>- показ мультфильмов: «</a:t>
            </a:r>
            <a:r>
              <a:rPr lang="ru-RU" sz="1800" b="1" dirty="0" err="1" smtClean="0">
                <a:solidFill>
                  <a:schemeClr val="tx1"/>
                </a:solidFill>
              </a:rPr>
              <a:t>Дюймовочка</a:t>
            </a:r>
            <a:r>
              <a:rPr lang="ru-RU" sz="1800" b="1" dirty="0" smtClean="0">
                <a:solidFill>
                  <a:schemeClr val="tx1"/>
                </a:solidFill>
              </a:rPr>
              <a:t>», «Красная шапочка», «Доктор Айболит», и т.д.</a:t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>- чтение художественной литературы: «Два жадных медвежонка», «Цветик – </a:t>
            </a:r>
            <a:r>
              <a:rPr lang="ru-RU" sz="1800" b="1" dirty="0" err="1" smtClean="0">
                <a:solidFill>
                  <a:schemeClr val="tx1"/>
                </a:solidFill>
              </a:rPr>
              <a:t>семицветик</a:t>
            </a:r>
            <a:r>
              <a:rPr lang="ru-RU" sz="1800" b="1" dirty="0" smtClean="0">
                <a:solidFill>
                  <a:schemeClr val="tx1"/>
                </a:solidFill>
              </a:rPr>
              <a:t>» В Катаев, «Мой сын» Е. Кошевая,  и т.д. (картотека сказок о добре)</a:t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>- слушание песен о добре.</a:t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>- игры.</a:t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u="sng" dirty="0" smtClean="0">
                <a:solidFill>
                  <a:schemeClr val="tx1"/>
                </a:solidFill>
              </a:rPr>
              <a:t>2. Формирование волонтёрского движения.</a:t>
            </a:r>
            <a:br>
              <a:rPr lang="ru-RU" sz="1800" b="1" u="sng" dirty="0" smtClean="0">
                <a:solidFill>
                  <a:schemeClr val="tx1"/>
                </a:solidFill>
              </a:rPr>
            </a:br>
            <a:r>
              <a:rPr lang="ru-RU" sz="1800" b="1" dirty="0">
                <a:solidFill>
                  <a:schemeClr val="tx1"/>
                </a:solidFill>
              </a:rPr>
              <a:t> </a:t>
            </a:r>
            <a:r>
              <a:rPr lang="ru-RU" sz="1800" b="1" dirty="0" smtClean="0">
                <a:solidFill>
                  <a:schemeClr val="tx1"/>
                </a:solidFill>
              </a:rPr>
              <a:t> Мои воспитанники волонтёрское движение  приняли с большим интересом. Выделилась группа -10 человек, которые больше остальных проявляли желание заниматься с малышами. Дети очень довольные и гордые приходили в группу и рассказывали, где они были, чем занимались.</a:t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u="sng" dirty="0" smtClean="0">
                <a:solidFill>
                  <a:schemeClr val="tx1"/>
                </a:solidFill>
              </a:rPr>
              <a:t>3. Путешествие в мир добрых дел и поступков.</a:t>
            </a:r>
            <a:br>
              <a:rPr lang="ru-RU" sz="1800" b="1" u="sng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>- своим примером и конкретной помощью волонтёры учили малышей навыкам самообслуживания. Любимым волонтёрами  движением является поиграть с младшими дошкольниками, где они понимают свою значимость в качестве наставника научить партнёра игре. Наши дети волонтёры  готовили подарки для малышей своими руками – книжки – малышки.</a:t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/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/>
            </a:r>
            <a:br>
              <a:rPr lang="ru-RU" sz="1600" b="1" dirty="0" smtClean="0">
                <a:solidFill>
                  <a:schemeClr val="tx1"/>
                </a:solidFill>
              </a:rPr>
            </a:br>
            <a:endParaRPr lang="ru-RU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11794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1800200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4. Развитие волонтёрского движения, проведение акций и мероприятий.</a:t>
            </a:r>
            <a:br>
              <a:rPr lang="ru-RU" sz="1600" b="1" dirty="0" smtClean="0">
                <a:solidFill>
                  <a:schemeClr val="tx1"/>
                </a:solidFill>
                <a:latin typeface="Times New Roman"/>
                <a:ea typeface="Times New Roman"/>
              </a:rPr>
            </a:br>
            <a:r>
              <a:rPr lang="ru-RU" sz="1600" b="1" dirty="0">
                <a:solidFill>
                  <a:schemeClr val="tx1"/>
                </a:solidFill>
                <a:latin typeface="Times New Roman"/>
                <a:ea typeface="Times New Roman"/>
              </a:rPr>
              <a:t>-</a:t>
            </a:r>
            <a:r>
              <a:rPr lang="ru-RU" sz="16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В </a:t>
            </a:r>
            <a:r>
              <a:rPr lang="ru-RU" sz="1600" b="1" dirty="0">
                <a:solidFill>
                  <a:schemeClr val="tx1"/>
                </a:solidFill>
                <a:latin typeface="Times New Roman"/>
                <a:ea typeface="Times New Roman"/>
              </a:rPr>
              <a:t>знак глубокого уважения и внимания  наши ребята приняли участие в концерте перед участниками   «Тропа здоровья»,  концерте, посвященном Международному дню инвалидов, где юные артисты подарили присутствующим прекрасные минуты радости . Наши дети приняли  активное участие в Миротворческой акции дружбы – «куклы </a:t>
            </a:r>
            <a:r>
              <a:rPr lang="ru-RU" sz="1600" b="1" dirty="0" err="1">
                <a:solidFill>
                  <a:schemeClr val="tx1"/>
                </a:solidFill>
                <a:latin typeface="Times New Roman"/>
                <a:ea typeface="Times New Roman"/>
              </a:rPr>
              <a:t>кувадки</a:t>
            </a:r>
            <a:r>
              <a:rPr lang="ru-RU" sz="1600" b="1" dirty="0">
                <a:solidFill>
                  <a:schemeClr val="tx1"/>
                </a:solidFill>
                <a:latin typeface="Times New Roman"/>
                <a:ea typeface="Times New Roman"/>
              </a:rPr>
              <a:t>», изготавливали поделки и подарки своими </a:t>
            </a:r>
            <a:r>
              <a:rPr lang="ru-RU" sz="16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руками</a:t>
            </a:r>
            <a:r>
              <a:rPr lang="en-US" sz="16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  </a:t>
            </a:r>
            <a:r>
              <a:rPr lang="ru-RU" sz="16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для родителей, людей пожилого возраста, ветеранам ВОВ, сотрудникам д/с к праздникам , </a:t>
            </a:r>
            <a:r>
              <a:rPr lang="ru-RU" sz="1600" b="1" dirty="0">
                <a:solidFill>
                  <a:schemeClr val="tx1"/>
                </a:solidFill>
                <a:latin typeface="Times New Roman"/>
                <a:ea typeface="Times New Roman"/>
              </a:rPr>
              <a:t>мастерили вместе с родителями кормушки для птиц. </a:t>
            </a:r>
            <a:endParaRPr lang="ru-RU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2249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857" y="3861048"/>
            <a:ext cx="3840429" cy="21602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Объект 10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489608"/>
            <a:ext cx="3932237" cy="221188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Текст 2"/>
          <p:cNvSpPr>
            <a:spLocks noGrp="1"/>
          </p:cNvSpPr>
          <p:nvPr>
            <p:ph type="body" sz="quarter" idx="1"/>
          </p:nvPr>
        </p:nvSpPr>
        <p:spPr>
          <a:xfrm>
            <a:off x="467544" y="310562"/>
            <a:ext cx="7200800" cy="1030205"/>
          </a:xfrm>
        </p:spPr>
        <p:txBody>
          <a:bodyPr/>
          <a:lstStyle/>
          <a:p>
            <a:r>
              <a:rPr lang="ru-RU" dirty="0" smtClean="0"/>
              <a:t>Акция «Гирлянда Дружбы»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974229"/>
            <a:ext cx="4076626" cy="551266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707265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6192688" cy="288032"/>
          </a:xfrm>
        </p:spPr>
        <p:txBody>
          <a:bodyPr>
            <a:normAutofit fontScale="90000"/>
          </a:bodyPr>
          <a:lstStyle/>
          <a:p>
            <a:pPr algn="ctr"/>
            <a:endParaRPr lang="ru-RU" b="1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392554" y="2459341"/>
            <a:ext cx="5248586" cy="29523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Текст 2"/>
          <p:cNvSpPr>
            <a:spLocks noGrp="1"/>
          </p:cNvSpPr>
          <p:nvPr>
            <p:ph type="body" sz="quarter" idx="1"/>
          </p:nvPr>
        </p:nvSpPr>
        <p:spPr>
          <a:xfrm>
            <a:off x="179512" y="404664"/>
            <a:ext cx="3960440" cy="864096"/>
          </a:xfrm>
        </p:spPr>
        <p:txBody>
          <a:bodyPr/>
          <a:lstStyle/>
          <a:p>
            <a:pPr algn="ctr"/>
            <a:r>
              <a:rPr lang="ru-RU" sz="3200" dirty="0" smtClean="0"/>
              <a:t>Помогаем</a:t>
            </a:r>
            <a:endParaRPr lang="ru-RU" sz="32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139952" y="404664"/>
            <a:ext cx="4248472" cy="864096"/>
          </a:xfrm>
        </p:spPr>
        <p:txBody>
          <a:bodyPr/>
          <a:lstStyle/>
          <a:p>
            <a:r>
              <a:rPr lang="ru-RU" sz="3200" dirty="0"/>
              <a:t>малышам</a:t>
            </a:r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340768"/>
            <a:ext cx="2919093" cy="51895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723829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7499176" cy="29130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248728"/>
            <a:ext cx="2952328" cy="52485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3" y="1241875"/>
            <a:ext cx="2971950" cy="528346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Текст 2"/>
          <p:cNvSpPr>
            <a:spLocks noGrp="1"/>
          </p:cNvSpPr>
          <p:nvPr>
            <p:ph type="body" sz="quarter" idx="1"/>
          </p:nvPr>
        </p:nvSpPr>
        <p:spPr>
          <a:xfrm>
            <a:off x="467544" y="332656"/>
            <a:ext cx="3816424" cy="864096"/>
          </a:xfrm>
        </p:spPr>
        <p:txBody>
          <a:bodyPr/>
          <a:lstStyle/>
          <a:p>
            <a:r>
              <a:rPr lang="ru-RU" sz="2400" dirty="0"/>
              <a:t>Книжки – малышки 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283968" y="332656"/>
            <a:ext cx="3816424" cy="864096"/>
          </a:xfrm>
        </p:spPr>
        <p:txBody>
          <a:bodyPr/>
          <a:lstStyle/>
          <a:p>
            <a:endParaRPr lang="ru-RU" sz="2400" dirty="0" smtClean="0"/>
          </a:p>
          <a:p>
            <a:r>
              <a:rPr lang="ru-RU" sz="2400" dirty="0" smtClean="0"/>
              <a:t>в </a:t>
            </a:r>
            <a:r>
              <a:rPr lang="ru-RU" sz="2400" dirty="0"/>
              <a:t>подарок малышам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45929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165</TotalTime>
  <Words>128</Words>
  <Application>Microsoft Office PowerPoint</Application>
  <PresentationFormat>Экран (4:3)</PresentationFormat>
  <Paragraphs>21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Из опыта  работы</vt:lpstr>
      <vt:lpstr>МБДОУ д/с Светлячок»</vt:lpstr>
      <vt:lpstr>2018 год Указом Президента России был объявлен  годом Волонтёра. Педагогический коллектив нашего детского сада внедряет в работу инновационные технологии.  2018-2019 уч.г.  мы, воспитатели старшей группы «Буратино» решили реализовать технологию  «дети – волонтёры»  в совместной деятельности  педагога с детьми, которая предполагает разновозрастное общение между детьми, помощь старших дошкольников младшим.  Волонтёрство – это бесплатная помощь, в результате своего труда ребёнок получает не материальную плату, а плату  в качестве внутреннего удовлетворения. На языке детей «дети волонтёры» означает – делай добрые дела! Мне хотелось бы поделиться  частичкой  своего опыта работы.</vt:lpstr>
      <vt:lpstr>Цель: выстроить систему работы волонтерского движения с детьми старшего дошкольного возраста. Задачи: 1) Расширить представления о волонтерском движении у  детей 5-7 лет; 2) Дать детям практические навыки участия в волонтерском движении; 3) Учить детей оказывать помощь тем, кто нуждается; 4) Воспитывать у детей самостоятельность, инициативность, ответственность, доброжелательность.   </vt:lpstr>
      <vt:lpstr>В своей работе по организации волонтёрского движения в условиях детского сада, я выделила 4 этапа: 1.Социально – психологическая подготовка волонтёров. Для подготовки детей к данному виду деятельности были проведены следующие мероприятия: -беседы : «Кто такие волонтёры», «Где живёт доброта», «Что значит быть добрым», «Что такое добро», «Добро побеждает зло» - показ мультфильмов: «Дюймовочка», «Красная шапочка», «Доктор Айболит», и т.д. - чтение художественной литературы: «Два жадных медвежонка», «Цветик – семицветик» В Катаев, «Мой сын» Е. Кошевая,  и т.д. (картотека сказок о добре) - слушание песен о добре. - игры. 2. Формирование волонтёрского движения.   Мои воспитанники волонтёрское движение  приняли с большим интересом. Выделилась группа -10 человек, которые больше остальных проявляли желание заниматься с малышами. Дети очень довольные и гордые приходили в группу и рассказывали, где они были, чем занимались. 3. Путешествие в мир добрых дел и поступков. - своим примером и конкретной помощью волонтёры учили малышей навыкам самообслуживания. Любимым волонтёрами  движением является поиграть с младшими дошкольниками, где они понимают свою значимость в качестве наставника научить партнёра игре. Наши дети волонтёры  готовили подарки для малышей своими руками – книжки – малышки.   </vt:lpstr>
      <vt:lpstr>4. Развитие волонтёрского движения, проведение акций и мероприятий. -В знак глубокого уважения и внимания  наши ребята приняли участие в концерте перед участниками   «Тропа здоровья»,  концерте, посвященном Международному дню инвалидов, где юные артисты подарили присутствующим прекрасные минуты радости . Наши дети приняли  активное участие в Миротворческой акции дружбы – «куклы кувадки», изготавливали поделки и подарки своими руками  для родителей, людей пожилого возраста, ветеранам ВОВ, сотрудникам д/с к праздникам , мастерили вместе с родителями кормушки для птиц.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 опыта  работы</dc:title>
  <dc:creator>Администратор</dc:creator>
  <cp:lastModifiedBy>Admin</cp:lastModifiedBy>
  <cp:revision>18</cp:revision>
  <dcterms:created xsi:type="dcterms:W3CDTF">2019-11-28T05:37:49Z</dcterms:created>
  <dcterms:modified xsi:type="dcterms:W3CDTF">2019-12-08T15:56:03Z</dcterms:modified>
</cp:coreProperties>
</file>