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1" r:id="rId4"/>
    <p:sldId id="264" r:id="rId5"/>
    <p:sldId id="266" r:id="rId6"/>
    <p:sldId id="267" r:id="rId7"/>
    <p:sldId id="268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D034AD-E294-418B-872E-CBC504C84BF3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96EC09-CF92-46A7-91C0-A36AD646BE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D034AD-E294-418B-872E-CBC504C84BF3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96EC09-CF92-46A7-91C0-A36AD646BE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D034AD-E294-418B-872E-CBC504C84BF3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96EC09-CF92-46A7-91C0-A36AD646BE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D034AD-E294-418B-872E-CBC504C84BF3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96EC09-CF92-46A7-91C0-A36AD646BE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D034AD-E294-418B-872E-CBC504C84BF3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96EC09-CF92-46A7-91C0-A36AD646BE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D034AD-E294-418B-872E-CBC504C84BF3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96EC09-CF92-46A7-91C0-A36AD646BE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D034AD-E294-418B-872E-CBC504C84BF3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96EC09-CF92-46A7-91C0-A36AD646BE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D034AD-E294-418B-872E-CBC504C84BF3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96EC09-CF92-46A7-91C0-A36AD646BE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D034AD-E294-418B-872E-CBC504C84BF3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96EC09-CF92-46A7-91C0-A36AD646BE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D034AD-E294-418B-872E-CBC504C84BF3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96EC09-CF92-46A7-91C0-A36AD646BE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D034AD-E294-418B-872E-CBC504C84BF3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96EC09-CF92-46A7-91C0-A36AD646BE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50D034AD-E294-418B-872E-CBC504C84BF3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9896EC09-CF92-46A7-91C0-A36AD646BE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98884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0070C0"/>
                </a:solidFill>
              </a:rPr>
              <a:t>Работа с формулировкой темы при подготовке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 к итоговому сочинению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/>
        </p:nvSpPr>
        <p:spPr bwMode="auto">
          <a:xfrm>
            <a:off x="457200" y="1166019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endParaRPr lang="ru-RU" smtClean="0"/>
          </a:p>
        </p:txBody>
      </p:sp>
      <p:sp>
        <p:nvSpPr>
          <p:cNvPr id="5" name="Rectangle 3"/>
          <p:cNvSpPr>
            <a:spLocks noGrp="1" noChangeArrowheads="1"/>
          </p:cNvSpPr>
          <p:nvPr/>
        </p:nvSpPr>
        <p:spPr bwMode="auto">
          <a:xfrm>
            <a:off x="609600" y="1318419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endParaRPr lang="ru-RU" smtClean="0"/>
          </a:p>
        </p:txBody>
      </p:sp>
      <p:sp>
        <p:nvSpPr>
          <p:cNvPr id="7" name="TextBox 6"/>
          <p:cNvSpPr txBox="1"/>
          <p:nvPr/>
        </p:nvSpPr>
        <p:spPr>
          <a:xfrm>
            <a:off x="3131840" y="5805264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2019 год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508104" y="4437112"/>
            <a:ext cx="2736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dirty="0" smtClean="0"/>
          </a:p>
          <a:p>
            <a:pPr algn="r"/>
            <a:r>
              <a:rPr lang="ru-RU" dirty="0" smtClean="0"/>
              <a:t>Учитель русского языка и литературы</a:t>
            </a:r>
          </a:p>
          <a:p>
            <a:pPr algn="r"/>
            <a:r>
              <a:rPr lang="ru-RU" dirty="0" smtClean="0"/>
              <a:t>Котельникова Е.И.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31640" y="1052736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115616" y="2060848"/>
            <a:ext cx="7200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Работа с формулировкой темы при подготовке </a:t>
            </a:r>
          </a:p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к итоговому сочинению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5724128" y="4149080"/>
            <a:ext cx="25922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dirty="0" smtClean="0"/>
          </a:p>
          <a:p>
            <a:pPr algn="r"/>
            <a:r>
              <a:rPr lang="ru-RU" dirty="0" smtClean="0"/>
              <a:t>Учитель русского языка и литературы</a:t>
            </a:r>
          </a:p>
          <a:p>
            <a:pPr algn="r"/>
            <a:r>
              <a:rPr lang="ru-RU" dirty="0" smtClean="0"/>
              <a:t>Котельникова Е.И.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067944" y="551723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2019 год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166842"/>
            <a:ext cx="784887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110. </a:t>
            </a:r>
            <a:r>
              <a:rPr lang="ru-RU" sz="2800" dirty="0"/>
              <a:t>Что важнее для детей: советы родителей или их пример? </a:t>
            </a:r>
            <a:endParaRPr lang="ru-RU" sz="2800" dirty="0" smtClean="0"/>
          </a:p>
          <a:p>
            <a:r>
              <a:rPr lang="ru-RU" sz="2800" dirty="0" smtClean="0"/>
              <a:t>208</a:t>
            </a:r>
            <a:r>
              <a:rPr lang="ru-RU" sz="2800" dirty="0"/>
              <a:t>. Всякая ли мечта достойна человека? </a:t>
            </a:r>
            <a:endParaRPr lang="ru-RU" sz="2800" dirty="0" smtClean="0"/>
          </a:p>
          <a:p>
            <a:r>
              <a:rPr lang="ru-RU" sz="2800" dirty="0" smtClean="0"/>
              <a:t>305</a:t>
            </a:r>
            <a:r>
              <a:rPr lang="ru-RU" sz="2800" dirty="0"/>
              <a:t>. Почему великодушие свидетельствует о внутренней силе человека? </a:t>
            </a:r>
            <a:endParaRPr lang="ru-RU" sz="2800" dirty="0" smtClean="0"/>
          </a:p>
          <a:p>
            <a:r>
              <a:rPr lang="ru-RU" sz="2800" dirty="0" smtClean="0"/>
              <a:t>409</a:t>
            </a:r>
            <a:r>
              <a:rPr lang="ru-RU" sz="2800" dirty="0"/>
              <a:t>. Как искусство помогает понять действительность? </a:t>
            </a:r>
            <a:endParaRPr lang="ru-RU" sz="2800" dirty="0" smtClean="0"/>
          </a:p>
          <a:p>
            <a:r>
              <a:rPr lang="ru-RU" sz="2800" dirty="0" smtClean="0"/>
              <a:t>506</a:t>
            </a:r>
            <a:r>
              <a:rPr lang="ru-RU" sz="2800" dirty="0"/>
              <a:t>. Какие жизненные впечатления помогают верить в добро</a:t>
            </a:r>
            <a:r>
              <a:rPr lang="ru-RU" sz="2800" dirty="0" smtClean="0"/>
              <a:t>?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124744"/>
            <a:ext cx="756084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109. Как Вы понимаете выражение «достойный сын своего отца</a:t>
            </a:r>
            <a:r>
              <a:rPr lang="ru-RU" sz="2800" dirty="0" smtClean="0"/>
              <a:t>»?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207. Без чего любые мечты бесплодны? </a:t>
            </a:r>
            <a:endParaRPr lang="ru-RU" sz="2800" dirty="0" smtClean="0"/>
          </a:p>
          <a:p>
            <a:r>
              <a:rPr lang="ru-RU" sz="2800" dirty="0" smtClean="0"/>
              <a:t>313</a:t>
            </a:r>
            <a:r>
              <a:rPr lang="ru-RU" sz="2800" dirty="0"/>
              <a:t>. Согласны ли Вы со словами А.И. Солженицына: «Не наказывая, даже не порицая злодеев – мы тем самым из-под новых поколений вырываем всякие основы справедливости»? </a:t>
            </a:r>
            <a:endParaRPr lang="ru-RU" sz="2800" dirty="0" smtClean="0"/>
          </a:p>
          <a:p>
            <a:r>
              <a:rPr lang="ru-RU" sz="2800" dirty="0" smtClean="0"/>
              <a:t>411</a:t>
            </a:r>
            <a:r>
              <a:rPr lang="ru-RU" sz="2800" dirty="0"/>
              <a:t>. Что такое вечная тема в искусстве? </a:t>
            </a:r>
            <a:endParaRPr lang="ru-RU" sz="2800" dirty="0" smtClean="0"/>
          </a:p>
          <a:p>
            <a:r>
              <a:rPr lang="ru-RU" sz="2800" dirty="0" smtClean="0"/>
              <a:t>510</a:t>
            </a:r>
            <a:r>
              <a:rPr lang="ru-RU" sz="2800" dirty="0"/>
              <a:t>. Есть ли разница между жестокостью и суровостью</a:t>
            </a:r>
            <a:r>
              <a:rPr lang="ru-RU" sz="2800" dirty="0" smtClean="0"/>
              <a:t>?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/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/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Направление 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«Месть и великодушие»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3600" dirty="0" smtClean="0">
                <a:solidFill>
                  <a:srgbClr val="0070C0"/>
                </a:solidFill>
              </a:rPr>
              <a:t>Восстанавливает ли месть справедливость? </a:t>
            </a:r>
          </a:p>
          <a:p>
            <a:pPr algn="ctr">
              <a:buNone/>
            </a:pPr>
            <a:r>
              <a:rPr lang="ru-RU" sz="3600" dirty="0" smtClean="0">
                <a:solidFill>
                  <a:srgbClr val="0070C0"/>
                </a:solidFill>
              </a:rPr>
              <a:t>План.</a:t>
            </a:r>
            <a:endParaRPr lang="ru-RU" sz="3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Направление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 «Месть и великодушие»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    Восстанавливает ли месть справедливость?</a:t>
            </a:r>
          </a:p>
          <a:p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1979712" y="2348880"/>
            <a:ext cx="360040" cy="10801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067944" y="2564904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228184" y="2780928"/>
            <a:ext cx="432048" cy="8640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55576" y="3501008"/>
            <a:ext cx="201622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Бывает оправдана, если это месть врагу, захватившему твою землю.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Б. Васильев «А зори здесь тихие»</a:t>
            </a: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139952" y="3717032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203848" y="3573016"/>
            <a:ext cx="20882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Если опозорили семью, то это единственный выход.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М.Ю. Лермонтов «Песня про купца Калашникова»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652120" y="3861048"/>
            <a:ext cx="24482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Чаще всего не восстанавливает.</a:t>
            </a:r>
            <a:endParaRPr lang="ru-RU" dirty="0" smtClean="0">
              <a:solidFill>
                <a:srgbClr val="0070C0"/>
              </a:solidFill>
            </a:endParaRPr>
          </a:p>
          <a:p>
            <a:pPr algn="ctr"/>
            <a:endParaRPr lang="ru-RU" dirty="0" smtClean="0">
              <a:solidFill>
                <a:srgbClr val="0070C0"/>
              </a:solidFill>
            </a:endParaRP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А.С. Пушкин «Евгений Онегин»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  !!!</a:t>
            </a:r>
            <a:r>
              <a:rPr lang="ru-RU" b="1" dirty="0" smtClean="0"/>
              <a:t>Отвечая на вопрос, заключённый в  теме, мы уже заявляем основную мысль нашего сочинения, формулируем тезис, который должен пройти сквозь текст, собирая его части в единое целое.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87624" y="1484784"/>
            <a:ext cx="7056784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Направление 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«Доброта и жестокость»</a:t>
            </a:r>
            <a:endParaRPr lang="ru-RU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Тема: «В чем опасность жестокого отношения к людям?»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b="1" dirty="0" smtClean="0"/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Направление 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«Мечта и реальность»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Тема: «Почему опасно отрываться от реальности?»</a:t>
            </a: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endParaRPr lang="ru-RU" b="1" dirty="0" smtClean="0">
              <a:solidFill>
                <a:srgbClr val="0070C0"/>
              </a:solidFill>
            </a:endParaRP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/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/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Направление 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«Доброта и жестокость»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endParaRPr lang="ru-RU" sz="6200" b="1" dirty="0" smtClean="0"/>
          </a:p>
          <a:p>
            <a:pPr algn="ctr">
              <a:buNone/>
            </a:pPr>
            <a:endParaRPr lang="ru-RU" sz="9600" b="1" dirty="0" smtClean="0"/>
          </a:p>
          <a:p>
            <a:pPr algn="ctr">
              <a:buNone/>
            </a:pPr>
            <a:endParaRPr lang="ru-RU" sz="9600" b="1" dirty="0" smtClean="0"/>
          </a:p>
          <a:p>
            <a:pPr algn="ctr">
              <a:buNone/>
            </a:pPr>
            <a:r>
              <a:rPr lang="ru-RU" sz="9600" b="1" dirty="0" smtClean="0"/>
              <a:t>В чем опасность жестокого отношения к людям?</a:t>
            </a:r>
            <a:br>
              <a:rPr lang="ru-RU" sz="9600" b="1" dirty="0" smtClean="0"/>
            </a:br>
            <a:endParaRPr lang="ru-RU" sz="9600" b="1" dirty="0" smtClean="0"/>
          </a:p>
          <a:p>
            <a:pPr>
              <a:buNone/>
            </a:pPr>
            <a:endParaRPr lang="ru-RU" sz="4300" dirty="0" smtClean="0"/>
          </a:p>
          <a:p>
            <a:pPr>
              <a:buNone/>
            </a:pPr>
            <a:endParaRPr lang="ru-RU" sz="4300" dirty="0" smtClean="0"/>
          </a:p>
          <a:p>
            <a:pPr>
              <a:buNone/>
            </a:pPr>
            <a:endParaRPr lang="ru-RU" sz="4300" dirty="0" smtClean="0"/>
          </a:p>
          <a:p>
            <a:pPr>
              <a:buNone/>
            </a:pPr>
            <a:endParaRPr lang="ru-RU" sz="4300" dirty="0" smtClean="0"/>
          </a:p>
          <a:p>
            <a:pPr>
              <a:buNone/>
            </a:pPr>
            <a:endParaRPr lang="ru-RU" sz="4300" dirty="0" smtClean="0"/>
          </a:p>
          <a:p>
            <a:pPr>
              <a:buNone/>
            </a:pPr>
            <a:endParaRPr lang="ru-RU" sz="4300" dirty="0" smtClean="0"/>
          </a:p>
          <a:p>
            <a:pPr>
              <a:buNone/>
            </a:pPr>
            <a:endParaRPr lang="ru-RU" sz="4300" dirty="0" smtClean="0"/>
          </a:p>
          <a:p>
            <a:pPr>
              <a:buNone/>
            </a:pPr>
            <a:endParaRPr lang="ru-RU" sz="4300" dirty="0" smtClean="0"/>
          </a:p>
          <a:p>
            <a:pPr>
              <a:buNone/>
            </a:pPr>
            <a:endParaRPr lang="ru-RU" sz="4300" dirty="0" smtClean="0"/>
          </a:p>
          <a:p>
            <a:pPr>
              <a:buNone/>
            </a:pPr>
            <a:endParaRPr lang="ru-RU" sz="4300" dirty="0" smtClean="0"/>
          </a:p>
          <a:p>
            <a:pPr>
              <a:buNone/>
            </a:pPr>
            <a:endParaRPr lang="ru-RU" sz="4300" dirty="0" smtClean="0"/>
          </a:p>
          <a:p>
            <a:pPr>
              <a:buNone/>
            </a:pPr>
            <a:endParaRPr lang="ru-RU" sz="4300" dirty="0" smtClean="0"/>
          </a:p>
          <a:p>
            <a:pPr>
              <a:buNone/>
            </a:pPr>
            <a:endParaRPr lang="ru-RU" sz="4300" dirty="0" smtClean="0"/>
          </a:p>
          <a:p>
            <a:pPr>
              <a:buNone/>
            </a:pPr>
            <a:endParaRPr lang="ru-RU" sz="4300" dirty="0" smtClean="0"/>
          </a:p>
          <a:p>
            <a:pPr>
              <a:buNone/>
            </a:pPr>
            <a:endParaRPr lang="ru-RU" sz="4300" dirty="0" smtClean="0"/>
          </a:p>
          <a:p>
            <a:pPr>
              <a:buNone/>
            </a:pPr>
            <a:endParaRPr lang="ru-RU" sz="4300" dirty="0" smtClean="0"/>
          </a:p>
          <a:p>
            <a:pPr>
              <a:buNone/>
            </a:pPr>
            <a:endParaRPr lang="ru-RU" sz="43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835696" y="2348880"/>
            <a:ext cx="504056" cy="10081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283968" y="2564904"/>
            <a:ext cx="0" cy="16561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6660232" y="2420888"/>
            <a:ext cx="216024" cy="6480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364088" y="3068960"/>
            <a:ext cx="3240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dirty="0" smtClean="0"/>
              <a:t>Разрушает жизнь того, кто творит зло.</a:t>
            </a:r>
          </a:p>
          <a:p>
            <a:pPr algn="ctr">
              <a:buNone/>
            </a:pPr>
            <a:r>
              <a:rPr lang="ru-RU" dirty="0" smtClean="0">
                <a:solidFill>
                  <a:srgbClr val="0070C0"/>
                </a:solidFill>
              </a:rPr>
              <a:t>Н.С. Лесков «Леди Макбет </a:t>
            </a:r>
            <a:r>
              <a:rPr lang="ru-RU" dirty="0" err="1" smtClean="0">
                <a:solidFill>
                  <a:srgbClr val="0070C0"/>
                </a:solidFill>
              </a:rPr>
              <a:t>Мценского</a:t>
            </a:r>
            <a:r>
              <a:rPr lang="ru-RU" dirty="0" smtClean="0">
                <a:solidFill>
                  <a:srgbClr val="0070C0"/>
                </a:solidFill>
              </a:rPr>
              <a:t> уезда»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3568" y="3284984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dirty="0" smtClean="0"/>
              <a:t>Жестокость вернется к тебе бумерангом.</a:t>
            </a:r>
          </a:p>
          <a:p>
            <a:pPr algn="ctr">
              <a:buNone/>
            </a:pPr>
            <a:r>
              <a:rPr lang="ru-RU" dirty="0" smtClean="0">
                <a:solidFill>
                  <a:srgbClr val="0070C0"/>
                </a:solidFill>
              </a:rPr>
              <a:t>В. П. Астафьев «</a:t>
            </a:r>
            <a:r>
              <a:rPr lang="ru-RU" dirty="0" err="1" smtClean="0">
                <a:solidFill>
                  <a:srgbClr val="0070C0"/>
                </a:solidFill>
              </a:rPr>
              <a:t>Людочка</a:t>
            </a:r>
            <a:r>
              <a:rPr lang="ru-RU" dirty="0" smtClean="0">
                <a:solidFill>
                  <a:srgbClr val="0070C0"/>
                </a:solidFill>
              </a:rPr>
              <a:t>»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059832" y="4365104"/>
            <a:ext cx="23762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dirty="0" smtClean="0"/>
              <a:t>Причинит боль окружающим.</a:t>
            </a:r>
          </a:p>
          <a:p>
            <a:pPr algn="ctr">
              <a:buNone/>
            </a:pPr>
            <a:r>
              <a:rPr lang="ru-RU" dirty="0" smtClean="0">
                <a:solidFill>
                  <a:srgbClr val="0070C0"/>
                </a:solidFill>
              </a:rPr>
              <a:t>Б. Васильев «Великолепная шестерка»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Направление 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«Мечта и реальность»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sz="3800" b="1" dirty="0" smtClean="0"/>
              <a:t>Почему опасно отрываться от реальности?</a:t>
            </a:r>
            <a:br>
              <a:rPr lang="ru-RU" sz="3800" b="1" dirty="0" smtClean="0"/>
            </a:br>
            <a:endParaRPr lang="ru-RU" sz="3800" b="1" dirty="0" smtClean="0"/>
          </a:p>
          <a:p>
            <a:pPr>
              <a:buNone/>
            </a:pPr>
            <a:endParaRPr lang="ru-RU" sz="1100" dirty="0" smtClean="0"/>
          </a:p>
          <a:p>
            <a:pPr>
              <a:buNone/>
            </a:pPr>
            <a:endParaRPr lang="ru-RU" sz="1100" dirty="0" smtClean="0"/>
          </a:p>
          <a:p>
            <a:pPr>
              <a:buNone/>
            </a:pPr>
            <a:endParaRPr lang="ru-RU" sz="1100" dirty="0" smtClean="0"/>
          </a:p>
          <a:p>
            <a:pPr>
              <a:buNone/>
            </a:pPr>
            <a:endParaRPr lang="ru-RU" sz="1100" dirty="0" smtClean="0"/>
          </a:p>
          <a:p>
            <a:pPr>
              <a:buNone/>
            </a:pPr>
            <a:endParaRPr lang="ru-RU" sz="1100" dirty="0" smtClean="0"/>
          </a:p>
          <a:p>
            <a:pPr>
              <a:buNone/>
            </a:pPr>
            <a:endParaRPr lang="ru-RU" sz="1100" dirty="0" smtClean="0"/>
          </a:p>
          <a:p>
            <a:pPr>
              <a:buNone/>
            </a:pPr>
            <a:endParaRPr lang="ru-RU" sz="1100" dirty="0" smtClean="0"/>
          </a:p>
          <a:p>
            <a:pPr>
              <a:buNone/>
            </a:pPr>
            <a:endParaRPr lang="ru-RU" sz="1100" dirty="0" smtClean="0"/>
          </a:p>
          <a:p>
            <a:pPr>
              <a:buNone/>
            </a:pPr>
            <a:endParaRPr lang="ru-RU" sz="1100" dirty="0" smtClean="0"/>
          </a:p>
          <a:p>
            <a:pPr>
              <a:buNone/>
            </a:pPr>
            <a:endParaRPr lang="ru-RU" sz="1100" dirty="0" smtClean="0"/>
          </a:p>
          <a:p>
            <a:pPr>
              <a:buNone/>
            </a:pPr>
            <a:endParaRPr lang="ru-RU" sz="1100" dirty="0" smtClean="0"/>
          </a:p>
          <a:p>
            <a:pPr>
              <a:buNone/>
            </a:pPr>
            <a:endParaRPr lang="ru-RU" sz="1100" dirty="0" smtClean="0"/>
          </a:p>
          <a:p>
            <a:pPr>
              <a:buNone/>
            </a:pPr>
            <a:endParaRPr lang="ru-RU" sz="1100" dirty="0" smtClean="0"/>
          </a:p>
          <a:p>
            <a:pPr>
              <a:buNone/>
            </a:pPr>
            <a:endParaRPr lang="ru-RU" sz="1100" dirty="0" smtClean="0"/>
          </a:p>
          <a:p>
            <a:pPr>
              <a:buNone/>
            </a:pPr>
            <a:endParaRPr lang="ru-RU" sz="1100" dirty="0" smtClean="0"/>
          </a:p>
          <a:p>
            <a:pPr>
              <a:buNone/>
            </a:pPr>
            <a:endParaRPr lang="ru-RU" sz="1100" dirty="0" smtClean="0"/>
          </a:p>
          <a:p>
            <a:pPr>
              <a:buNone/>
            </a:pPr>
            <a:endParaRPr lang="ru-RU" sz="11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  <a:endParaRPr lang="ru-RU" dirty="0"/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1619672" y="2708920"/>
            <a:ext cx="648072" cy="8640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4139952" y="2636912"/>
            <a:ext cx="72008" cy="10801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6660232" y="2564904"/>
            <a:ext cx="504056" cy="10801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971600" y="3573016"/>
            <a:ext cx="17281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Она может оказаться не такой, какой мы ее представляли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М.Ю. Лермонтов «Мцыри»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91880" y="3789040"/>
            <a:ext cx="1800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Можно переоценить свои возможности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А. П. Чехов «</a:t>
            </a:r>
            <a:r>
              <a:rPr lang="ru-RU" dirty="0" err="1" smtClean="0">
                <a:solidFill>
                  <a:srgbClr val="0070C0"/>
                </a:solidFill>
              </a:rPr>
              <a:t>Ионыч</a:t>
            </a:r>
            <a:r>
              <a:rPr lang="ru-RU" dirty="0" smtClean="0">
                <a:solidFill>
                  <a:srgbClr val="0070C0"/>
                </a:solidFill>
              </a:rPr>
              <a:t>»</a:t>
            </a:r>
          </a:p>
          <a:p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5292080" y="328498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6300192" y="3645024"/>
            <a:ext cx="187220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Жизнь пройдет в мечтах мимо тебя</a:t>
            </a:r>
          </a:p>
          <a:p>
            <a:pPr algn="ctr"/>
            <a:r>
              <a:rPr lang="ru-RU" dirty="0" smtClean="0"/>
              <a:t> 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И. Гончаров «Обломов»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ямое и переносное значение слов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Прямое и переносное значение слов</Template>
  <TotalTime>416</TotalTime>
  <Words>313</Words>
  <Application>Microsoft Office PowerPoint</Application>
  <PresentationFormat>Экран (4:3)</PresentationFormat>
  <Paragraphs>107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Прямое и переносное значение слов</vt:lpstr>
      <vt:lpstr>  Работа с формулировкой темы при подготовке  к итоговому сочинению</vt:lpstr>
      <vt:lpstr>Слайд 2</vt:lpstr>
      <vt:lpstr>Слайд 3</vt:lpstr>
      <vt:lpstr>  Направление  «Месть и великодушие» </vt:lpstr>
      <vt:lpstr>  Направление  «Месть и великодушие» </vt:lpstr>
      <vt:lpstr>Слайд 6</vt:lpstr>
      <vt:lpstr>Слайд 7</vt:lpstr>
      <vt:lpstr>  Направление  «Доброта и жестокость» </vt:lpstr>
      <vt:lpstr>  Направление  «Мечта и реальность»</vt:lpstr>
      <vt:lpstr>Слайд 10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КЕЯ</dc:creator>
  <cp:lastModifiedBy>КЕЯ</cp:lastModifiedBy>
  <cp:revision>41</cp:revision>
  <dcterms:created xsi:type="dcterms:W3CDTF">2019-10-06T05:39:09Z</dcterms:created>
  <dcterms:modified xsi:type="dcterms:W3CDTF">2019-12-08T18:29:26Z</dcterms:modified>
</cp:coreProperties>
</file>