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5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63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55871-FC2E-4F1C-9A67-4304A73B8103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achalo4ka.ru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C\Desktop\НОВЫЙ ГОД  2015\НОВЫЙ ГОД\новогодние гирлянды из еловых веток\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3370" y="0"/>
            <a:ext cx="9167370" cy="300037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2400660"/>
            <a:ext cx="671517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Мастер – класс по изготовлению символа года «</a:t>
            </a:r>
            <a:r>
              <a:rPr kumimoji="0" lang="ru-RU" sz="48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Крыска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» из бумаги и картона.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D:\крыска\IMG_20191104_1624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4543425" cy="6153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214942" y="357166"/>
            <a:ext cx="35719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3 этап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берем три полоски серого цвета склеиваем между собой, чтобы они перекрещивались.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Приклеиваем их с обратной стороны кружочка для носика.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D:\крыска\IMG_20191104_1632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14290"/>
            <a:ext cx="4143404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929190" y="1538882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Приклеиваем глазки.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1472" y="357166"/>
            <a:ext cx="35719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4 этап - немного закручиваем конец длинной полоски для хвоста и приклеиваем его к задней части туловища крысы.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D:\крыска\IMG_20191104_16345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14291"/>
            <a:ext cx="3538534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71472" y="2242304"/>
            <a:ext cx="400052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Вот так легко и просто из обыкновенных материалов можно сделать крысу из бумаги или картона вместе с детьми.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928662" y="4071942"/>
            <a:ext cx="335758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 желании можно сделать крысу с крысятами, только для крысят взять все детали в два раза меньшего размера.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188640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hlinkClick r:id="rId3"/>
          </p:cNvPr>
          <p:cNvSpPr txBox="1"/>
          <p:nvPr/>
        </p:nvSpPr>
        <p:spPr>
          <a:xfrm>
            <a:off x="3779912" y="6488668"/>
            <a:ext cx="1536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tooltip="http://nachalo4ka.ru"/>
              </a:rPr>
              <a:t>nachalo4ka.ru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 rot="20232691">
            <a:off x="1471545" y="1505348"/>
            <a:ext cx="54292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 descr="D:\крыска\IMG_20191104_15483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571480"/>
            <a:ext cx="5203672" cy="3286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643570" y="571480"/>
            <a:ext cx="30003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Для того, чтобы сделать простую Крыску из картона нам понадобятся:  ножницы, клей, линейка, карандаш, лист картона серого цвета, желательно двухсторонний, если такого нет, то можно склеить два односторонних, чтобы картон с двух сторон был серого цвета. Лист бумаги розового цвета.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D:\крыска\IMG_20191104_15515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951095" cy="3286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500694" y="785795"/>
            <a:ext cx="32146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Основой поделки будет  треугольник с острым верхним углом.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072198" y="357166"/>
            <a:ext cx="271464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Так же из серого картона вырезаем округлые ушки; три одинаковые узкие полоски по 7-8 см., одну длинную полоску для хвоста. Из картона розового цвета вырезаем округлые вставки для ушей и кружок для носика. Из бумаги белого цвета вырезаем глазки, дыроколом  из бумаги черного цвета делаем зрачки.  Так же, глазки можно сделать из готовых глазок на клейкой основе. Я для данной поделки взяла готовые глазки на клейкой основе.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D:\крыска\IMG_20191104_17372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329629" y="-472429"/>
            <a:ext cx="3427157" cy="5514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 descr="D:\крыска\IMG_20191104_15515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951095" cy="32861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500694" y="1477328"/>
            <a:ext cx="335758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 этап работы: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берем лист картона серого цвета и вырезаем из него остроконечный треугольник.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D:\крыска\IMG_20191104_16151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290"/>
            <a:ext cx="3695700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43438" y="1046440"/>
            <a:ext cx="3500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Затем загибаем глубоко вниз острый угол, это будет голова крысы.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D:\крыска\IMG_20191104_1617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3686175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429124" y="1477328"/>
            <a:ext cx="38576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Боковые углы треугольника заворачиваем вовнутрь, это сформирует тело крысы и придаст ей устойчивость.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D:\крыска\IMG_20191104_16184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285728"/>
            <a:ext cx="4685665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857224" y="3168946"/>
            <a:ext cx="75009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 этап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– вырезаем из серого картона округлые формы для ушей, такой же формы, но меньшего размера вырезаем из розовой бумаги. Приклеиваем вставки розового цвета на внутреннюю сторону ушей.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C\Desktop\НОВЫЙ ГОД  2015\НОВЫЙ ГОД\новогодние гирлянды из еловых веток\10-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V="1">
            <a:off x="0" y="3998529"/>
            <a:ext cx="9144001" cy="2859471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D:\крыска\IMG_20191104_1623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14290"/>
            <a:ext cx="4466590" cy="5743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1472" y="500042"/>
            <a:ext cx="3571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Приклеиваем готовые ушки к голове крысы.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714348" y="2357430"/>
            <a:ext cx="34290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 вершину острого угла мордочки приклеиваем кружок розового цвета – это носик.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6ab55fdc5c89cb8b6dad55bb84e5bc63a8251b"/>
</p:tagLst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339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User</cp:lastModifiedBy>
  <cp:revision>24</cp:revision>
  <dcterms:created xsi:type="dcterms:W3CDTF">2014-10-26T07:22:07Z</dcterms:created>
  <dcterms:modified xsi:type="dcterms:W3CDTF">2019-12-08T13:14:16Z</dcterms:modified>
</cp:coreProperties>
</file>