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5E9A3"/>
    <a:srgbClr val="FF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rgbClr val="F5E9A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CE7A-F298-46C5-BBFF-C417B7E03A15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071546"/>
            <a:ext cx="614366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Закрепление темы: «Высота предметов, ориентировка в пространстве. Порядковый и количественный счет до 6».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143512"/>
            <a:ext cx="6633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Составила: воспитатель Акимова Наталия Валерьевна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2" name="Picture 8" descr="https://ds04.infourok.ru/uploads/ex/0320/00126627-e0ef754e/hello_html_m77285ca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857496"/>
            <a:ext cx="3142757" cy="1847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cdn.pixabay.com/photo/2018/08/23/10/08/truck-3625572_6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4881554" cy="2440778"/>
          </a:xfrm>
          <a:prstGeom prst="rect">
            <a:avLst/>
          </a:prstGeom>
          <a:noFill/>
        </p:spPr>
      </p:pic>
      <p:pic>
        <p:nvPicPr>
          <p:cNvPr id="15366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06598"/>
            <a:ext cx="1214446" cy="1145703"/>
          </a:xfrm>
          <a:prstGeom prst="rect">
            <a:avLst/>
          </a:prstGeom>
          <a:noFill/>
        </p:spPr>
      </p:pic>
      <p:pic>
        <p:nvPicPr>
          <p:cNvPr id="8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3214686"/>
            <a:ext cx="1203414" cy="1135297"/>
          </a:xfrm>
          <a:prstGeom prst="rect">
            <a:avLst/>
          </a:prstGeom>
          <a:noFill/>
        </p:spPr>
      </p:pic>
      <p:pic>
        <p:nvPicPr>
          <p:cNvPr id="9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14686"/>
            <a:ext cx="1214446" cy="1145704"/>
          </a:xfrm>
          <a:prstGeom prst="rect">
            <a:avLst/>
          </a:prstGeom>
          <a:noFill/>
        </p:spPr>
      </p:pic>
      <p:pic>
        <p:nvPicPr>
          <p:cNvPr id="10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4686"/>
            <a:ext cx="1214446" cy="1145704"/>
          </a:xfrm>
          <a:prstGeom prst="rect">
            <a:avLst/>
          </a:prstGeom>
          <a:noFill/>
        </p:spPr>
      </p:pic>
      <p:pic>
        <p:nvPicPr>
          <p:cNvPr id="11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214686"/>
            <a:ext cx="1186269" cy="1119122"/>
          </a:xfrm>
          <a:prstGeom prst="rect">
            <a:avLst/>
          </a:prstGeom>
          <a:noFill/>
        </p:spPr>
      </p:pic>
      <p:pic>
        <p:nvPicPr>
          <p:cNvPr id="12" name="Picture 6" descr="https://pngicon.ru/file/uploads/derevjannyj-jashhi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214686"/>
            <a:ext cx="1186269" cy="111912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28860" y="5143512"/>
            <a:ext cx="444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CC"/>
                </a:solidFill>
              </a:rPr>
              <a:t>Сколько ящиков помещается в грузовик?</a:t>
            </a:r>
            <a:endParaRPr lang="ru-RU" b="1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643042" y="5143512"/>
            <a:ext cx="6566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CC"/>
                </a:solidFill>
              </a:rPr>
              <a:t>Назови и посчитай предметы, которые перевозили в ящиках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s://static.tildacdn.com/tild3630-6137-4439-b261-356235633137/alarm_clock_PNG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1227097" cy="1227097"/>
          </a:xfrm>
          <a:prstGeom prst="rect">
            <a:avLst/>
          </a:prstGeom>
          <a:noFill/>
        </p:spPr>
      </p:pic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http://icons.iconarchive.com/icons/google/noto-emoji-objects/1024/62855-flashlight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928934"/>
            <a:ext cx="1336646" cy="1336646"/>
          </a:xfrm>
          <a:prstGeom prst="rect">
            <a:avLst/>
          </a:prstGeom>
          <a:noFill/>
        </p:spPr>
      </p:pic>
      <p:pic>
        <p:nvPicPr>
          <p:cNvPr id="16404" name="Picture 20" descr="http://gif-kartinki.ru/2/kastrjulj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143248"/>
            <a:ext cx="1472148" cy="1133447"/>
          </a:xfrm>
          <a:prstGeom prst="rect">
            <a:avLst/>
          </a:prstGeom>
          <a:noFill/>
        </p:spPr>
      </p:pic>
      <p:pic>
        <p:nvPicPr>
          <p:cNvPr id="16406" name="Picture 22" descr="https://i.ya-webdesign.com/images/television-png-image-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8371" y="714356"/>
            <a:ext cx="1885336" cy="1400286"/>
          </a:xfrm>
          <a:prstGeom prst="rect">
            <a:avLst/>
          </a:prstGeom>
          <a:noFill/>
        </p:spPr>
      </p:pic>
      <p:pic>
        <p:nvPicPr>
          <p:cNvPr id="16408" name="Picture 24" descr="http://collectionpng.com/images/222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571480"/>
            <a:ext cx="854360" cy="1314400"/>
          </a:xfrm>
          <a:prstGeom prst="rect">
            <a:avLst/>
          </a:prstGeom>
          <a:noFill/>
        </p:spPr>
      </p:pic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14" name="Picture 30" descr="http://clipartist.net/RSS/openclipart.org/2012/April/teapot-1979p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11062" y="2643182"/>
            <a:ext cx="2732938" cy="1931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2910" y="3571876"/>
            <a:ext cx="7833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Посчитай по порядку (первый, второй, трети и т.д.)</a:t>
            </a:r>
          </a:p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На каком по счету месте стоит фонарик? Будильник? Телевизор? И т.д.</a:t>
            </a:r>
          </a:p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Какой предмет стоит на втором месте? На шестом? На первом? И </a:t>
            </a:r>
            <a:r>
              <a:rPr lang="ru-RU" b="1" i="1" dirty="0" err="1" smtClean="0">
                <a:solidFill>
                  <a:srgbClr val="0033CC"/>
                </a:solidFill>
              </a:rPr>
              <a:t>т.д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s://static.tildacdn.com/tild3630-6137-4439-b261-356235633137/alarm_clock_PNG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1214446" cy="1214446"/>
          </a:xfrm>
          <a:prstGeom prst="rect">
            <a:avLst/>
          </a:prstGeom>
          <a:noFill/>
        </p:spPr>
      </p:pic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http://icons.iconarchive.com/icons/google/noto-emoji-objects/1024/62855-flashlight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714488"/>
            <a:ext cx="1000132" cy="1000132"/>
          </a:xfrm>
          <a:prstGeom prst="rect">
            <a:avLst/>
          </a:prstGeom>
          <a:noFill/>
        </p:spPr>
      </p:pic>
      <p:pic>
        <p:nvPicPr>
          <p:cNvPr id="16404" name="Picture 20" descr="http://gif-kartinki.ru/2/kastrjulj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714488"/>
            <a:ext cx="1428760" cy="1100042"/>
          </a:xfrm>
          <a:prstGeom prst="rect">
            <a:avLst/>
          </a:prstGeom>
          <a:noFill/>
        </p:spPr>
      </p:pic>
      <p:pic>
        <p:nvPicPr>
          <p:cNvPr id="16406" name="Picture 22" descr="https://i.ya-webdesign.com/images/television-png-image-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1772004"/>
            <a:ext cx="1357322" cy="1008117"/>
          </a:xfrm>
          <a:prstGeom prst="rect">
            <a:avLst/>
          </a:prstGeom>
          <a:noFill/>
        </p:spPr>
      </p:pic>
      <p:pic>
        <p:nvPicPr>
          <p:cNvPr id="16408" name="Picture 24" descr="http://collectionpng.com/images/222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1484728"/>
            <a:ext cx="928694" cy="1428760"/>
          </a:xfrm>
          <a:prstGeom prst="rect">
            <a:avLst/>
          </a:prstGeom>
          <a:noFill/>
        </p:spPr>
      </p:pic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14" name="Picture 30" descr="http://clipartist.net/RSS/openclipart.org/2012/April/teapot-1979p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1643050"/>
            <a:ext cx="1928794" cy="1363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14414" y="4857760"/>
            <a:ext cx="6242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Какой геометрической фигуре соответствует предмет?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s://static.tildacdn.com/tild3630-6137-4439-b261-356235633137/alarm_clock_PNG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1214446" cy="1214446"/>
          </a:xfrm>
          <a:prstGeom prst="rect">
            <a:avLst/>
          </a:prstGeom>
          <a:noFill/>
        </p:spPr>
      </p:pic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2" name="Picture 18" descr="http://icons.iconarchive.com/icons/google/noto-emoji-objects/1024/62855-flashlight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14422"/>
            <a:ext cx="1000132" cy="1000132"/>
          </a:xfrm>
          <a:prstGeom prst="rect">
            <a:avLst/>
          </a:prstGeom>
          <a:noFill/>
        </p:spPr>
      </p:pic>
      <p:pic>
        <p:nvPicPr>
          <p:cNvPr id="16404" name="Picture 20" descr="http://gif-kartinki.ru/2/kastrjulj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071546"/>
            <a:ext cx="1428760" cy="1100042"/>
          </a:xfrm>
          <a:prstGeom prst="rect">
            <a:avLst/>
          </a:prstGeom>
          <a:noFill/>
        </p:spPr>
      </p:pic>
      <p:pic>
        <p:nvPicPr>
          <p:cNvPr id="16406" name="Picture 22" descr="https://i.ya-webdesign.com/images/television-png-image-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1214422"/>
            <a:ext cx="1357322" cy="1008117"/>
          </a:xfrm>
          <a:prstGeom prst="rect">
            <a:avLst/>
          </a:prstGeom>
          <a:noFill/>
        </p:spPr>
      </p:pic>
      <p:pic>
        <p:nvPicPr>
          <p:cNvPr id="16408" name="Picture 24" descr="http://collectionpng.com/images/222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14480" y="1000108"/>
            <a:ext cx="928694" cy="1428760"/>
          </a:xfrm>
          <a:prstGeom prst="rect">
            <a:avLst/>
          </a:prstGeom>
          <a:noFill/>
        </p:spPr>
      </p:pic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14" name="Picture 30" descr="http://clipartist.net/RSS/openclipart.org/2012/April/teapot-1979px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928670"/>
            <a:ext cx="1928794" cy="136350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286116" y="2714620"/>
            <a:ext cx="121444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00034" y="2643182"/>
            <a:ext cx="100013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929190" y="2428868"/>
            <a:ext cx="85725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7643834" y="2500306"/>
            <a:ext cx="1071570" cy="11430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286512" y="271462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 rot="2870516">
            <a:off x="1947983" y="2733809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786050" y="4429132"/>
            <a:ext cx="3403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Какого предмета не хватает?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s://static.tildacdn.com/tild3630-6137-4439-b261-356235633137/alarm_clock_PNG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1214446" cy="1214446"/>
          </a:xfrm>
          <a:prstGeom prst="rect">
            <a:avLst/>
          </a:prstGeom>
          <a:noFill/>
        </p:spPr>
      </p:pic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04" name="Picture 20" descr="http://gif-kartinki.ru/2/kastrjulj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428868"/>
            <a:ext cx="1428760" cy="1100042"/>
          </a:xfrm>
          <a:prstGeom prst="rect">
            <a:avLst/>
          </a:prstGeom>
          <a:noFill/>
        </p:spPr>
      </p:pic>
      <p:pic>
        <p:nvPicPr>
          <p:cNvPr id="16406" name="Picture 22" descr="https://i.ya-webdesign.com/images/television-png-image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28604"/>
            <a:ext cx="1357322" cy="1008117"/>
          </a:xfrm>
          <a:prstGeom prst="rect">
            <a:avLst/>
          </a:prstGeom>
          <a:noFill/>
        </p:spPr>
      </p:pic>
      <p:pic>
        <p:nvPicPr>
          <p:cNvPr id="16408" name="Picture 24" descr="http://collectionpng.com/images/2224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2357430"/>
            <a:ext cx="928694" cy="1428760"/>
          </a:xfrm>
          <a:prstGeom prst="rect">
            <a:avLst/>
          </a:prstGeom>
          <a:noFill/>
        </p:spPr>
      </p:pic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14" name="Picture 30" descr="http://clipartist.net/RSS/openclipart.org/2012/April/teapot-1979px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6446" y="642918"/>
            <a:ext cx="1928794" cy="1363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www.pinclipart.com/picdir/big/0-8734_house-png-clip-art-house-transparen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s://avatars.mds.yandex.net/get-pdb/932587/da2b323e-5c8f-415b-bd6a-bdaed4fe6e30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928802"/>
            <a:ext cx="2047836" cy="1771378"/>
          </a:xfrm>
          <a:prstGeom prst="rect">
            <a:avLst/>
          </a:prstGeom>
          <a:noFill/>
        </p:spPr>
      </p:pic>
      <p:pic>
        <p:nvPicPr>
          <p:cNvPr id="19462" name="Picture 6" descr="https://avatars.mds.yandex.net/get-pdb/932587/da2b323e-5c8f-415b-bd6a-bdaed4fe6e30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28604"/>
            <a:ext cx="3820985" cy="3305152"/>
          </a:xfrm>
          <a:prstGeom prst="rect">
            <a:avLst/>
          </a:prstGeom>
          <a:noFill/>
        </p:spPr>
      </p:pic>
      <p:pic>
        <p:nvPicPr>
          <p:cNvPr id="19464" name="Picture 8" descr="https://avatars.mds.yandex.net/get-pdb/932587/da2b323e-5c8f-415b-bd6a-bdaed4fe6e30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00174"/>
            <a:ext cx="2612204" cy="22595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14414" y="4572008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33CC"/>
                </a:solidFill>
              </a:rPr>
              <a:t>Грузовик должен подъехать к самому высокому дому.</a:t>
            </a:r>
          </a:p>
          <a:p>
            <a:pPr algn="ctr"/>
            <a:r>
              <a:rPr lang="ru-RU" sz="2000" b="1" i="1" dirty="0" smtClean="0">
                <a:solidFill>
                  <a:srgbClr val="0033CC"/>
                </a:solidFill>
              </a:rPr>
              <a:t> Какой дом самый низкий? Какой дом самый высокий? </a:t>
            </a:r>
            <a:endParaRPr lang="ru-RU" sz="2000" b="1" i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cdn.pixabay.com/photo/2018/08/23/10/08/truck-3625572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1754" y="1834987"/>
            <a:ext cx="1857388" cy="833422"/>
          </a:xfrm>
          <a:prstGeom prst="rect">
            <a:avLst/>
          </a:prstGeom>
          <a:noFill/>
        </p:spPr>
      </p:pic>
      <p:pic>
        <p:nvPicPr>
          <p:cNvPr id="4" name="Picture 8" descr="https://avatars.mds.yandex.net/get-pdb/932587/da2b323e-5c8f-415b-bd6a-bdaed4fe6e30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142984"/>
            <a:ext cx="2612204" cy="2259556"/>
          </a:xfrm>
          <a:prstGeom prst="rect">
            <a:avLst/>
          </a:prstGeom>
          <a:noFill/>
        </p:spPr>
      </p:pic>
      <p:pic>
        <p:nvPicPr>
          <p:cNvPr id="5" name="Picture 4" descr="https://cdn.pixabay.com/photo/2018/08/23/10/08/truck-3625572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071678"/>
            <a:ext cx="1857388" cy="833422"/>
          </a:xfrm>
          <a:prstGeom prst="rect">
            <a:avLst/>
          </a:prstGeom>
          <a:noFill/>
        </p:spPr>
      </p:pic>
      <p:pic>
        <p:nvPicPr>
          <p:cNvPr id="6" name="Picture 4" descr="https://cdn.pixabay.com/photo/2018/08/23/10/08/truck-3625572_64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0034" y="2071678"/>
            <a:ext cx="2201901" cy="1011230"/>
          </a:xfrm>
          <a:prstGeom prst="rect">
            <a:avLst/>
          </a:prstGeom>
          <a:noFill/>
        </p:spPr>
      </p:pic>
      <p:pic>
        <p:nvPicPr>
          <p:cNvPr id="7" name="Picture 4" descr="https://cdn.pixabay.com/photo/2018/08/23/10/08/truck-3625572_64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857496"/>
            <a:ext cx="2335014" cy="10477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14480" y="4429132"/>
            <a:ext cx="5826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Покажи грузовик за домом, перед домом, </a:t>
            </a:r>
          </a:p>
          <a:p>
            <a:pPr algn="ctr"/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справа от дома, слева от дома.</a:t>
            </a:r>
            <a:endParaRPr lang="ru-RU" sz="24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3000372"/>
            <a:ext cx="564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137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12</cp:revision>
  <dcterms:created xsi:type="dcterms:W3CDTF">2019-12-08T18:34:05Z</dcterms:created>
  <dcterms:modified xsi:type="dcterms:W3CDTF">2019-12-08T20:42:21Z</dcterms:modified>
</cp:coreProperties>
</file>