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22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FD98-F735-4B48-B2C7-7950171F91D2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AFE6E-724B-4DFF-8D1E-EED5DEFB82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7697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FFD98-F735-4B48-B2C7-7950171F91D2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AFE6E-724B-4DFF-8D1E-EED5DEFB82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873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38282" y="642918"/>
            <a:ext cx="8929750" cy="212365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НОВОГОДНЯЯ ГЕОМЕТРИЯ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8947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4515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4712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4429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66478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61580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1538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19454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5444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77587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979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93178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347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665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0223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178372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268085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5476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68443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4648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07557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3274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9339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222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714377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Произвольный</PresentationFormat>
  <Paragraphs>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Prosv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3f-MusicHall1</cp:lastModifiedBy>
  <cp:revision>3</cp:revision>
  <dcterms:created xsi:type="dcterms:W3CDTF">2018-11-20T11:06:30Z</dcterms:created>
  <dcterms:modified xsi:type="dcterms:W3CDTF">2019-12-08T13:48:03Z</dcterms:modified>
</cp:coreProperties>
</file>