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74" r:id="rId7"/>
    <p:sldId id="265" r:id="rId8"/>
    <p:sldId id="266" r:id="rId9"/>
    <p:sldId id="267" r:id="rId10"/>
    <p:sldId id="275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964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62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71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886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55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15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09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5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685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07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276D2-F2F4-41FF-A69A-3B8ABA1B2ABE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40E1F-B3B5-4AC0-B1DA-ACA6620867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03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audio2.wav"/><Relationship Id="rId7" Type="http://schemas.openxmlformats.org/officeDocument/2006/relationships/image" Target="../media/image2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Огород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42379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Будковая</a:t>
            </a:r>
            <a:r>
              <a:rPr lang="ru-RU" dirty="0" smtClean="0"/>
              <a:t> Ирина Сергеевна </a:t>
            </a:r>
          </a:p>
          <a:p>
            <a:r>
              <a:rPr lang="ru-RU" dirty="0" smtClean="0"/>
              <a:t>учитель – логопед </a:t>
            </a:r>
          </a:p>
          <a:p>
            <a:r>
              <a:rPr lang="ru-RU" dirty="0" smtClean="0"/>
              <a:t>МБДОУ «Центр развития ребёнка – детский сад №7»</a:t>
            </a:r>
          </a:p>
          <a:p>
            <a:r>
              <a:rPr lang="ru-RU" dirty="0"/>
              <a:t>г</a:t>
            </a:r>
            <a:r>
              <a:rPr lang="ru-RU" dirty="0" smtClean="0"/>
              <a:t>. Калач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00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Бабушка и дедушка приготовили для нас загадки. Но загадки не простые, они зашифрованы в виде картинок.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593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282" y="215637"/>
            <a:ext cx="10515600" cy="1325563"/>
          </a:xfrm>
        </p:spPr>
        <p:txBody>
          <a:bodyPr/>
          <a:lstStyle/>
          <a:p>
            <a:r>
              <a:rPr lang="ru-RU" dirty="0" smtClean="0"/>
              <a:t>                  «ЧЕТВЁРТЫЙ ЛИШНИЙ»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117" y="2269621"/>
            <a:ext cx="2175389" cy="1359618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25" y="2269621"/>
            <a:ext cx="1669111" cy="16645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708" y="1622789"/>
            <a:ext cx="2192304" cy="218579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4391" y="1622789"/>
            <a:ext cx="2384168" cy="20802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23" y="4871168"/>
            <a:ext cx="2312089" cy="144775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4116" y="4648476"/>
            <a:ext cx="2487384" cy="12924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0900" y="4182035"/>
            <a:ext cx="2278172" cy="21368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0941" y="4611897"/>
            <a:ext cx="1719221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8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«ОТГАДАЙТЕ, КАКИЕ ОВОЩИ СОБРАЛИ?»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341" y="2680355"/>
            <a:ext cx="3101788" cy="338870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247" y="2432674"/>
            <a:ext cx="3213847" cy="3739526"/>
          </a:xfrm>
        </p:spPr>
      </p:pic>
    </p:spTree>
    <p:extLst>
      <p:ext uri="{BB962C8B-B14F-4D97-AF65-F5344CB8AC3E}">
        <p14:creationId xmlns:p14="http://schemas.microsoft.com/office/powerpoint/2010/main" val="317846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9972"/>
            <a:ext cx="10515600" cy="1325563"/>
          </a:xfrm>
        </p:spPr>
        <p:txBody>
          <a:bodyPr/>
          <a:lstStyle/>
          <a:p>
            <a:r>
              <a:rPr lang="ru-RU" dirty="0" smtClean="0"/>
              <a:t>              «УЗНАЙ ПО ОПИСАНИЮ»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Круглый, красный, сочный                Овальный, зелёный, шершавый,</a:t>
            </a:r>
          </a:p>
          <a:p>
            <a:pPr marL="0" indent="0">
              <a:buNone/>
            </a:pPr>
            <a:r>
              <a:rPr lang="ru-RU" dirty="0" smtClean="0"/>
              <a:t>полезный, мягкий.                               твёрдый.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460463"/>
            <a:ext cx="3074894" cy="2940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152" y="3595459"/>
            <a:ext cx="3682872" cy="203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75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54106" y="158188"/>
            <a:ext cx="5181600" cy="652499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Круглая, зелёная, твёрдая, сочная.</a:t>
            </a:r>
            <a:endParaRPr lang="ru-RU" dirty="0"/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5957047" y="158188"/>
            <a:ext cx="6051177" cy="6524999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Круглый, жгучий, витаминный, твёрдый.</a:t>
            </a: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281" y="2587919"/>
            <a:ext cx="3545095" cy="30939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304" y="3027562"/>
            <a:ext cx="2895825" cy="217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06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01706" y="174812"/>
            <a:ext cx="5629836" cy="6513139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Треугольная, оранжевая, твёрдая, вкусная, хрустящая, витаминная.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172201" y="174812"/>
            <a:ext cx="5221941" cy="600215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Круглая, бордовая, твёрдая, полезная, сладкая.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712" y="2850776"/>
            <a:ext cx="3085154" cy="30722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5919" y="2850776"/>
            <a:ext cx="3146610" cy="295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8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Дедушка и бабушка собрали много овощей. Дедушка собирал овощи большого размера, а бабушка маленького размера. Назовите бабушкины овощи ласковыми словами.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4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«НАЗОВИ ЛАСКОВО»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838" y="1449494"/>
            <a:ext cx="3400527" cy="177025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2227" y="1893520"/>
            <a:ext cx="2156508" cy="11233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949" y="4518212"/>
            <a:ext cx="2422996" cy="232089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3756" y="4791707"/>
            <a:ext cx="1853449" cy="177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8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6" y="441505"/>
            <a:ext cx="2594524" cy="24338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7785" y="806790"/>
            <a:ext cx="1663028" cy="15598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6" y="3926577"/>
            <a:ext cx="2403597" cy="23935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2921" y="4609413"/>
            <a:ext cx="1717892" cy="171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7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306" y="130251"/>
            <a:ext cx="3255142" cy="283342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44" y="2767526"/>
            <a:ext cx="10516511" cy="1322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1827" y="269606"/>
            <a:ext cx="1992866" cy="17347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3989" y="5211011"/>
            <a:ext cx="1322947" cy="13229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021" y="4669042"/>
            <a:ext cx="2156438" cy="2146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7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144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Огород </vt:lpstr>
      <vt:lpstr>«ОТГАДАЙТЕ, КАКИЕ ОВОЩИ СОБРАЛИ?»</vt:lpstr>
      <vt:lpstr>              «УЗНАЙ ПО ОПИСАНИЮ»</vt:lpstr>
      <vt:lpstr>Презентация PowerPoint</vt:lpstr>
      <vt:lpstr>Презентация PowerPoint</vt:lpstr>
      <vt:lpstr>Презентация PowerPoint</vt:lpstr>
      <vt:lpstr>                  «НАЗОВИ ЛАСКОВО»</vt:lpstr>
      <vt:lpstr>Презентация PowerPoint</vt:lpstr>
      <vt:lpstr>Презентация PowerPoint</vt:lpstr>
      <vt:lpstr>Презентация PowerPoint</vt:lpstr>
      <vt:lpstr>                  «ЧЕТВЁРТЫЙ ЛИШНИЙ»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DNS2</dc:creator>
  <cp:lastModifiedBy>DNS2</cp:lastModifiedBy>
  <cp:revision>16</cp:revision>
  <dcterms:created xsi:type="dcterms:W3CDTF">2017-04-11T07:58:34Z</dcterms:created>
  <dcterms:modified xsi:type="dcterms:W3CDTF">2019-12-08T14:32:48Z</dcterms:modified>
</cp:coreProperties>
</file>