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6" r:id="rId9"/>
    <p:sldId id="257" r:id="rId10"/>
    <p:sldId id="292" r:id="rId11"/>
    <p:sldId id="258" r:id="rId12"/>
    <p:sldId id="290" r:id="rId13"/>
    <p:sldId id="287" r:id="rId14"/>
    <p:sldId id="289" r:id="rId15"/>
    <p:sldId id="284" r:id="rId16"/>
    <p:sldId id="285" r:id="rId17"/>
    <p:sldId id="276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1" autoAdjust="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file:///E:\456967-flowers-art-vector-abstract-colors-lovely.jp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r:link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918648" cy="4032447"/>
          </a:xfrm>
        </p:spPr>
        <p:txBody>
          <a:bodyPr>
            <a:normAutofit/>
          </a:bodyPr>
          <a:lstStyle/>
          <a:p>
            <a:r>
              <a:rPr lang="ru-RU" b="1" u="sng" dirty="0"/>
              <a:t>О</a:t>
            </a:r>
            <a:r>
              <a:rPr lang="ru-RU" b="1" u="sng" dirty="0" smtClean="0"/>
              <a:t>пыт работы на тему: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i="1" dirty="0" smtClean="0"/>
              <a:t>«Экологическое воспитание детей старшего дошкольного возраста»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50912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:</a:t>
            </a:r>
          </a:p>
          <a:p>
            <a:pPr algn="r"/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МБОУ НШДС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№13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Саютова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Мария Владимировна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87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Экспериментирование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16981"/>
            <a:ext cx="4038600" cy="32162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16981"/>
            <a:ext cx="3852305" cy="3144267"/>
          </a:xfrm>
        </p:spPr>
      </p:pic>
    </p:spTree>
    <p:extLst>
      <p:ext uri="{BB962C8B-B14F-4D97-AF65-F5344CB8AC3E}">
        <p14:creationId xmlns:p14="http://schemas.microsoft.com/office/powerpoint/2010/main" val="350056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Праздники, развлечения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348" y="1268760"/>
            <a:ext cx="2264538" cy="301938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68760"/>
            <a:ext cx="2627785" cy="35037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4312" y="3976183"/>
            <a:ext cx="3788368" cy="28412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029072"/>
            <a:ext cx="2627784" cy="350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33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Внедрения здоровье сберегающих технологий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1557338"/>
            <a:ext cx="3394471" cy="4525962"/>
          </a:xfrm>
        </p:spPr>
      </p:pic>
    </p:spTree>
    <p:extLst>
      <p:ext uri="{BB962C8B-B14F-4D97-AF65-F5344CB8AC3E}">
        <p14:creationId xmlns:p14="http://schemas.microsoft.com/office/powerpoint/2010/main" val="318117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Рисунки детей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96086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56792"/>
            <a:ext cx="3394472" cy="48965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844824"/>
            <a:ext cx="5184808" cy="4464496"/>
          </a:xfr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Наглядная информация в родительском уголке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170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на Байкал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4764" y="1600200"/>
            <a:ext cx="3425428" cy="4525963"/>
          </a:xfrm>
        </p:spPr>
      </p:pic>
    </p:spTree>
    <p:extLst>
      <p:ext uri="{BB962C8B-B14F-4D97-AF65-F5344CB8AC3E}">
        <p14:creationId xmlns:p14="http://schemas.microsoft.com/office/powerpoint/2010/main" val="30912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в музей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33364"/>
            <a:ext cx="7344816" cy="5508612"/>
          </a:xfrm>
        </p:spPr>
      </p:pic>
    </p:spTree>
    <p:extLst>
      <p:ext uri="{BB962C8B-B14F-4D97-AF65-F5344CB8AC3E}">
        <p14:creationId xmlns:p14="http://schemas.microsoft.com/office/powerpoint/2010/main" val="362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Лекарственные растения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12776"/>
            <a:ext cx="6905741" cy="5179306"/>
          </a:xfrm>
        </p:spPr>
      </p:pic>
    </p:spTree>
    <p:extLst>
      <p:ext uri="{BB962C8B-B14F-4D97-AF65-F5344CB8AC3E}">
        <p14:creationId xmlns:p14="http://schemas.microsoft.com/office/powerpoint/2010/main" val="369872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390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0105"/>
            <a:ext cx="8568952" cy="2894839"/>
          </a:xfrm>
        </p:spPr>
        <p:txBody>
          <a:bodyPr>
            <a:normAutofit/>
          </a:bodyPr>
          <a:lstStyle/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Цель экологического воспитания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Воспитание экологически грамотного, социально активного  младшего школьника, ответственного  за состояние окружающей среды, бережно относящегося к богатствам природы.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61552"/>
            <a:ext cx="806489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представлений о том что человек часть природы и что он должен беречь, охранять и защищать ее.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навыков культуры поведения в природе.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Охрана и укрепления здоровья детей, развитие навыков здорового образа жизни.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представления о способах правильного  взаимодействия с растениями и животными.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у детей заботливое отношения к природе путем целенаправленного общения  с природой.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86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Методы и формы работы с детьми и родителями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Традиционная: </a:t>
            </a:r>
            <a:r>
              <a:rPr lang="ru-RU" dirty="0" smtClean="0"/>
              <a:t>родительские собрания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Нетрадиционные: </a:t>
            </a:r>
            <a:r>
              <a:rPr lang="ru-RU" dirty="0" smtClean="0"/>
              <a:t>Участие в проектной деятельности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Просветительская: </a:t>
            </a:r>
            <a:r>
              <a:rPr lang="ru-RU" dirty="0" smtClean="0"/>
              <a:t>выпуск памяток,  брошюр, Стенд «Я и мой питомец»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Интерактивная форма: </a:t>
            </a:r>
            <a:r>
              <a:rPr lang="ru-RU" dirty="0" smtClean="0"/>
              <a:t>Анкетирование, дискуссия, консультация.</a:t>
            </a:r>
          </a:p>
        </p:txBody>
      </p:sp>
    </p:spTree>
    <p:extLst>
      <p:ext uri="{BB962C8B-B14F-4D97-AF65-F5344CB8AC3E}">
        <p14:creationId xmlns:p14="http://schemas.microsoft.com/office/powerpoint/2010/main" val="94348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/>
              <a:t>Основные принципы работы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Системность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Возрастная категория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Преемственность взаимодействия с ребенком в условиях дошкольного учреждения и семьей </a:t>
            </a:r>
          </a:p>
          <a:p>
            <a:pPr marL="0" indent="0"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Направления Работы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Создание </a:t>
            </a:r>
            <a:r>
              <a:rPr lang="ru-RU" dirty="0" err="1" smtClean="0"/>
              <a:t>предмено</a:t>
            </a:r>
            <a:r>
              <a:rPr lang="ru-RU" dirty="0" smtClean="0"/>
              <a:t> - развивающей среды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Работа с детьми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Сотрудничество с родителями дошкольников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9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Уголок природы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677981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95432"/>
            <a:ext cx="3456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70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наблюдения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484784"/>
            <a:ext cx="5112568" cy="4686348"/>
          </a:xfrm>
        </p:spPr>
      </p:pic>
    </p:spTree>
    <p:extLst>
      <p:ext uri="{BB962C8B-B14F-4D97-AF65-F5344CB8AC3E}">
        <p14:creationId xmlns:p14="http://schemas.microsoft.com/office/powerpoint/2010/main" val="13644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Целевые прогулки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556792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103887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Экологические игры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380802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Поисковая деятельность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412776"/>
            <a:ext cx="5112568" cy="5135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26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198</TotalTime>
  <Words>208</Words>
  <Application>Microsoft Office PowerPoint</Application>
  <PresentationFormat>Экран (4:3)</PresentationFormat>
  <Paragraphs>39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Тема Office</vt:lpstr>
      <vt:lpstr>Опыт работы на тему: «Экологическое воспитание детей старшего дошкольного возраста»</vt:lpstr>
      <vt:lpstr>Цель экологического воспитания: Воспитание экологически грамотного, социально активного  младшего школьника, ответственного  за состояние окружающей среды, бережно относящегося к богатствам природы.</vt:lpstr>
      <vt:lpstr>Методы и формы работы с детьми и родителями</vt:lpstr>
      <vt:lpstr>Основные принципы работы</vt:lpstr>
      <vt:lpstr>Уголок природы</vt:lpstr>
      <vt:lpstr>Уголок наблюдения </vt:lpstr>
      <vt:lpstr>Целевые прогулки</vt:lpstr>
      <vt:lpstr>Экологические игры</vt:lpstr>
      <vt:lpstr>Поисковая деятельность</vt:lpstr>
      <vt:lpstr>Экспериментирование </vt:lpstr>
      <vt:lpstr>Праздники, развлечения</vt:lpstr>
      <vt:lpstr>Внедрения здоровье сберегающих технологий</vt:lpstr>
      <vt:lpstr>Рисунки детей</vt:lpstr>
      <vt:lpstr>Наглядная информация в родительском уголке</vt:lpstr>
      <vt:lpstr>Экскурсия на Байкал</vt:lpstr>
      <vt:lpstr>Экскурсия в музей</vt:lpstr>
      <vt:lpstr>Лекарственные растения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Сад-13</dc:creator>
  <cp:lastModifiedBy>Windows User</cp:lastModifiedBy>
  <cp:revision>26</cp:revision>
  <dcterms:created xsi:type="dcterms:W3CDTF">2019-09-18T05:26:18Z</dcterms:created>
  <dcterms:modified xsi:type="dcterms:W3CDTF">2019-12-05T06:05:34Z</dcterms:modified>
</cp:coreProperties>
</file>