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1" r:id="rId7"/>
    <p:sldId id="260" r:id="rId8"/>
    <p:sldId id="269" r:id="rId9"/>
    <p:sldId id="264" r:id="rId10"/>
    <p:sldId id="263" r:id="rId11"/>
    <p:sldId id="266" r:id="rId12"/>
    <p:sldId id="267" r:id="rId13"/>
    <p:sldId id="262" r:id="rId14"/>
    <p:sldId id="271" r:id="rId15"/>
    <p:sldId id="272" r:id="rId16"/>
    <p:sldId id="270" r:id="rId17"/>
    <p:sldId id="280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4157-492C-46DC-B333-EFFB479025E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AF3B223-E64D-4E8A-AADC-E5AFCDD8FE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4157-492C-46DC-B333-EFFB479025E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B223-E64D-4E8A-AADC-E5AFCDD8FE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4157-492C-46DC-B333-EFFB479025E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B223-E64D-4E8A-AADC-E5AFCDD8FE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4157-492C-46DC-B333-EFFB479025E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AF3B223-E64D-4E8A-AADC-E5AFCDD8FE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4157-492C-46DC-B333-EFFB479025E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B223-E64D-4E8A-AADC-E5AFCDD8FE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4157-492C-46DC-B333-EFFB479025E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B223-E64D-4E8A-AADC-E5AFCDD8FE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4157-492C-46DC-B333-EFFB479025E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AF3B223-E64D-4E8A-AADC-E5AFCDD8FE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4157-492C-46DC-B333-EFFB479025E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B223-E64D-4E8A-AADC-E5AFCDD8FE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4157-492C-46DC-B333-EFFB479025E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B223-E64D-4E8A-AADC-E5AFCDD8FE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4157-492C-46DC-B333-EFFB479025E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B223-E64D-4E8A-AADC-E5AFCDD8FE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64157-492C-46DC-B333-EFFB479025E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3B223-E64D-4E8A-AADC-E5AFCDD8FE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6C64157-492C-46DC-B333-EFFB479025E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F3B223-E64D-4E8A-AADC-E5AFCDD8FE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4973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345638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Проект в средней группе</a:t>
            </a:r>
            <a:b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«Золотая осень»</a:t>
            </a:r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6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72008"/>
            <a:ext cx="7304856" cy="1881328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Подготовила: </a:t>
            </a:r>
          </a:p>
          <a:p>
            <a:pPr algn="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Крюкова Л.В</a:t>
            </a:r>
          </a:p>
          <a:p>
            <a:pPr algn="r"/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Москва 2019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738664"/>
            <a:ext cx="771530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ДЕПАРТАМЕНТ ОБРАЗОВАНИЯ ГОРОДА МОСКВЫ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образовательное учреждение города Москвы «Школа на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Юго-Востоке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имени Маршала В.И. Чуйкова»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Предполагаемый результат: </a:t>
            </a:r>
            <a: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Дети </a:t>
            </a:r>
            <a:b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• узнают и называют некоторые лиственные деревья, грибы;</a:t>
            </a:r>
            <a:b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• Называют осенние приметы и явления; </a:t>
            </a:r>
            <a:b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• Знают правила поведения в лесу. </a:t>
            </a:r>
            <a:b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 родителей появился интерес к образовательному процессу, развитию творчества, знаний и умений у детей, желание общаться с педагогами, участвовать в жизни группы.</a:t>
            </a:r>
            <a:b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8194" name="Picture 2" descr="C:\Users\Администратор\Desktop\img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15240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571480"/>
          <a:ext cx="8715436" cy="5839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  <a:gridCol w="6357982"/>
              </a:tblGrid>
              <a:tr h="500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Образовательные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области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Виды детской деятельности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Физическое развитие (здоровье)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 с детьми на тему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«Овощи-лекари».</a:t>
                      </a:r>
                      <a:endParaRPr lang="ru-RU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Цель: закреплять представления детей о пользе для здоровья человека овощей.</a:t>
                      </a:r>
                      <a:endParaRPr lang="ru-RU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 с детьми на тему: 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«Прогулка для здоровья».</a:t>
                      </a:r>
                      <a:endParaRPr lang="ru-RU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Цель: формировать у детей представления о значении для здоровья человека места прогулки,  организации двигательной подвижности во время прогулки, теплового режима.</a:t>
                      </a:r>
                      <a:endParaRPr lang="ru-RU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Подвижные  игры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 «Огород», «Листопад», "Поймай листок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», « У медведя во бору».</a:t>
                      </a:r>
                      <a:endParaRPr lang="ru-RU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Игра-забава 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«Зайчик в огороде».</a:t>
                      </a:r>
                      <a:endParaRPr lang="ru-RU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Пальчиковая гимнастика: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«Осенний букет», «Осень», «Вышел дождик погулять», «Хозяйка однажды с базара пришла».</a:t>
                      </a:r>
                      <a:endParaRPr lang="ru-RU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Игровые упражнения: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«Урожай», «Овощи».</a:t>
                      </a:r>
                      <a:endParaRPr lang="ru-RU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Труд</a:t>
                      </a:r>
                      <a:endParaRPr lang="ru-RU" dirty="0">
                        <a:solidFill>
                          <a:schemeClr val="accent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Уборка опавших листьев  и веток на участке ,сбор семян на клумбах детского сада , пересадка растений, окапывание кустарников</a:t>
                      </a:r>
                      <a:r>
                        <a:rPr lang="ru-RU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участке, сбор природного материала</a:t>
                      </a:r>
                      <a:r>
                        <a:rPr lang="ru-RU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</a:rPr>
                        <a:t>.</a:t>
                      </a:r>
                      <a:endParaRPr lang="ru-RU" dirty="0">
                        <a:solidFill>
                          <a:schemeClr val="accent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истратор\Desktop\img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428604"/>
          <a:ext cx="8429684" cy="4978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6286544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Образовательные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области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Виды детской деятельности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Безопасность</a:t>
                      </a:r>
                      <a:endParaRPr lang="ru-RU" dirty="0">
                        <a:solidFill>
                          <a:schemeClr val="accent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Беседы «Осторожно грибы и растения на участке детского</a:t>
                      </a:r>
                      <a:r>
                        <a:rPr lang="ru-RU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сада»</a:t>
                      </a:r>
                    </a:p>
                    <a:p>
                      <a:r>
                        <a:rPr lang="ru-RU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Д/и «Кто или что это?»</a:t>
                      </a:r>
                      <a:endParaRPr lang="ru-RU" dirty="0">
                        <a:solidFill>
                          <a:schemeClr val="accent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Музыка</a:t>
                      </a:r>
                      <a:endParaRPr lang="ru-RU" dirty="0">
                        <a:solidFill>
                          <a:schemeClr val="accent2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Слушание : П.И.</a:t>
                      </a:r>
                      <a:r>
                        <a:rPr lang="ru-RU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Чайковского « Времена года» . Разучивание песен об осени</a:t>
                      </a:r>
                      <a:r>
                        <a:rPr lang="ru-RU" baseline="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</a:rPr>
                        <a:t>.</a:t>
                      </a:r>
                      <a:endParaRPr lang="ru-RU" dirty="0">
                        <a:solidFill>
                          <a:schemeClr val="accent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Взаимодействие с семьёй.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672" marR="19672" marT="0" marB="0"/>
                </a:tc>
                <a:tc>
                  <a:txBody>
                    <a:bodyPr/>
                    <a:lstStyle/>
                    <a:p>
                      <a:pPr rtl="0"/>
                      <a:r>
                        <a:rPr kumimoji="0" lang="ru-RU" sz="1800" b="0" i="0" u="none" strike="noStrike" kern="120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Сбор фотографий на осеннюю тематику</a:t>
                      </a:r>
                      <a:endParaRPr kumimoji="0" lang="ru-RU" sz="1800" b="0" i="0" kern="1200" dirty="0" smtClean="0">
                        <a:solidFill>
                          <a:schemeClr val="accent2">
                            <a:lumMod val="1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rtl="0"/>
                      <a:r>
                        <a:rPr kumimoji="0" lang="ru-RU" sz="1800" b="0" i="0" u="none" strike="noStrike" kern="120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Приобретение раскрасок по теме «Осень»</a:t>
                      </a:r>
                      <a:endParaRPr kumimoji="0" lang="ru-RU" sz="1800" b="0" i="0" kern="1200" dirty="0" smtClean="0">
                        <a:solidFill>
                          <a:schemeClr val="accent2">
                            <a:lumMod val="1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rtl="0"/>
                      <a:r>
                        <a:rPr kumimoji="0" lang="ru-RU" sz="1800" b="0" i="0" u="none" strike="noStrike" kern="120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Участие в выставке рисунков «Осень золотая»</a:t>
                      </a:r>
                      <a:endParaRPr kumimoji="0" lang="ru-RU" sz="1800" b="0" i="0" kern="1200" dirty="0" smtClean="0">
                        <a:solidFill>
                          <a:schemeClr val="accent2">
                            <a:lumMod val="1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rtl="0"/>
                      <a:r>
                        <a:rPr kumimoji="0" lang="ru-RU" sz="1800" b="0" i="0" u="none" strike="noStrike" kern="120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Консультация для родителей «Воспитание у детей любви к родной природе»</a:t>
                      </a:r>
                      <a:endParaRPr kumimoji="0" lang="ru-RU" sz="1800" b="0" i="0" kern="1200" dirty="0" smtClean="0">
                        <a:solidFill>
                          <a:schemeClr val="accent2">
                            <a:lumMod val="1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rtl="0"/>
                      <a:r>
                        <a:rPr kumimoji="0" lang="ru-RU" sz="1800" b="0" i="0" u="none" strike="noStrike" kern="120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Папка –передвижка «Осень»</a:t>
                      </a:r>
                      <a:endParaRPr kumimoji="0" lang="ru-RU" sz="1800" b="0" i="0" kern="1200" dirty="0" smtClean="0">
                        <a:solidFill>
                          <a:schemeClr val="accent2">
                            <a:lumMod val="1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rtl="0"/>
                      <a:r>
                        <a:rPr kumimoji="0" lang="ru-RU" sz="1800" b="0" i="0" u="none" strike="noStrike" kern="120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Изготовление работ в уголок природы из природного материала и бумаги.</a:t>
                      </a:r>
                      <a:endParaRPr kumimoji="0" lang="ru-RU" sz="1800" b="0" i="0" kern="1200" dirty="0" smtClean="0">
                        <a:solidFill>
                          <a:schemeClr val="accent2">
                            <a:lumMod val="1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672" marR="19672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истратор\Desktop\img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14348" y="2500306"/>
            <a:ext cx="771530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Итог: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571480"/>
            <a:ext cx="43577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этап: Заключительный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1285860"/>
            <a:ext cx="77867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Оформление результатов проекта в виде презентации,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Рисунки, поделки детей; </a:t>
            </a:r>
            <a:endParaRPr lang="en-U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выставка детских работ «Осенняя фантазия»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2928934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Итогом проекта «Осень в гости к нам пришла» стало обобщение результатов нашей работы. Участие в выставке и проведение досуга 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 Проект позволил детям расширить знания о природе. Воспитывается бережное отношение к природе, желание беречь и защищать природу.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4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2" descr="C:\Users\Администратор\Desktop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 flipV="1">
            <a:off x="8858280" y="6080125"/>
            <a:ext cx="133320" cy="13495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928794" y="428604"/>
            <a:ext cx="5786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продукта  деятельности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1142985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НОД(рисование, лепка, аппликация)   </a:t>
            </a:r>
          </a:p>
        </p:txBody>
      </p:sp>
      <p:pic>
        <p:nvPicPr>
          <p:cNvPr id="9" name="Рисунок 8" descr="C:\Users\Samsung\Desktop\ПОДЕЛКИ 2019\DSC_376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71802" y="1571612"/>
            <a:ext cx="3214710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C:\Users\Samsung\Desktop\ПОДЕЛКИ 2019\DSC_379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3786190"/>
            <a:ext cx="2944110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C:\Users\Samsung\Desktop\ПОДЕЛКИ 2019\DSC_3797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72132" y="3786190"/>
            <a:ext cx="2857520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C:\Users\Samsung\Desktop\ПОДЕЛКИ 2019\DSC_377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142984"/>
            <a:ext cx="3743678" cy="2573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C:\Users\Samsung\Desktop\ПОДЕЛКИ 2019\DSC_378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1357298"/>
            <a:ext cx="3386754" cy="2268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C:\Users\Samsung\Desktop\ПОДЕЛКИ 2019\DSC_3781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14678" y="3929066"/>
            <a:ext cx="3500462" cy="2309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428860" y="571480"/>
            <a:ext cx="37147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Трудовая деятельность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00364" y="428604"/>
            <a:ext cx="4214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Разрезные картинки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«Осень»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Samsung\Desktop\ПОДЕЛКИ 2019\DSC_379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25511" y="1924246"/>
            <a:ext cx="4492978" cy="30095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71670" y="500042"/>
            <a:ext cx="51435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Коллективная работа «Осеннее дерево»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Samsung\Desktop\ПОДЕЛКИ 2019\DSC_380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803030">
            <a:off x="5870289" y="3754088"/>
            <a:ext cx="2932175" cy="22298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C:\Users\Samsung\Desktop\ПОДЕЛКИ 2019\DSC_377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000108"/>
            <a:ext cx="3189918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C:\Users\Samsung\Desktop\ПОДЕЛКИ 2019\DSC_3770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934844">
            <a:off x="928662" y="1142984"/>
            <a:ext cx="3100983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C:\Users\Samsung\Desktop\ПОДЕЛКИ 2019\DSC_3776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28662" y="3571876"/>
            <a:ext cx="4046612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714357"/>
            <a:ext cx="6143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Выставка совместной работы детей и родителей             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Samsung\Desktop\ПОДЕЛКИ 2019\DSC_376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7884" y="2643182"/>
            <a:ext cx="2932995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F:\DCIM\100NC1J1\DSC_376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1071546"/>
            <a:ext cx="3798189" cy="25994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C:\Users\Samsung\Desktop\ПОДЕЛКИ 2019\DSC_3768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00562" y="1285860"/>
            <a:ext cx="4368789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C:\Users\Samsung\Desktop\ПОДЕЛКИ 2019\DSC_3787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4348" y="3714752"/>
            <a:ext cx="3424812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C:\Users\Samsung\Desktop\ПОДЕЛКИ 2019\DSC_3799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357686" y="4286256"/>
            <a:ext cx="3850471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C:\Users\Samsung\Desktop\ПОДЕЛКИ 2019\DSC_378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85918" y="857232"/>
            <a:ext cx="6100968" cy="4086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050" name="Picture 2" descr="C:\Users\Администратор\Desktop\img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43458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428736"/>
            <a:ext cx="55461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928802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Классификация проекта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краткосрочный (2недели)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 участников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групповой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 дети средней группы, родители, воспитатели группы.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1428736"/>
            <a:ext cx="5429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информационно – творческий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</a:rPr>
              <a:t>Участники проекта: </a:t>
            </a:r>
            <a:r>
              <a:rPr lang="ru-RU" sz="2800" dirty="0" smtClean="0">
                <a:solidFill>
                  <a:srgbClr val="C00000"/>
                </a:solidFill>
              </a:rPr>
              <a:t>дети средней группы, родители, воспитатели, музыкальный руководитель. 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Вид проекта: </a:t>
            </a:r>
            <a:r>
              <a:rPr lang="ru-RU" sz="2800" dirty="0" smtClean="0">
                <a:solidFill>
                  <a:srgbClr val="C00000"/>
                </a:solidFill>
              </a:rPr>
              <a:t>информационно- познавательный.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Срок реализации: </a:t>
            </a:r>
            <a:r>
              <a:rPr lang="ru-RU" sz="2800" dirty="0" smtClean="0">
                <a:solidFill>
                  <a:srgbClr val="C00000"/>
                </a:solidFill>
              </a:rPr>
              <a:t>1 месяц.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Администратор\Desktop\img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571480"/>
            <a:ext cx="80724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расширение представлений детей об осени как времени года, развивать умение самостоятельно находить первые признаки осени, помочь детям увидеть всю красоту осенней природы и богатство осенних даров, познакомить с осенними праздниками, создать условия для художественно-эстетического воспитания детей, развития их познавательных и творческих способностей.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Цель:</a:t>
            </a:r>
            <a: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пополнение и обогащение знаний детей о времени года «Осень»; формирование познавательного интереса к окружающей среде. </a:t>
            </a:r>
            <a:b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Задачи:</a:t>
            </a:r>
            <a: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• расширить представления детей о характерных признаках осени; </a:t>
            </a:r>
            <a:b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• Уточнить представления детей об изменениях, происходящих осенью в жизни растений и животных; </a:t>
            </a:r>
            <a:b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• Продолжать учить различать некоторые лиственные деревья и грибы;</a:t>
            </a:r>
            <a:b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• Учить устанавливать причинно-следственные связи на примере образования плода; </a:t>
            </a:r>
            <a:b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• Воспитывать бережное отношение к природе, способность любоваться ее красотой.</a:t>
            </a:r>
            <a:endParaRPr lang="ru-RU" sz="24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098" name="Picture 2" descr="C:\Users\Администратор\Desktop\img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285728"/>
            <a:ext cx="828680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Расширить и обогатить представления детей, систематизировать и углубить их знания о сезонных изменениях в природе в осенний период (подготовка деревьев, животных и птиц к зиме, о «дарах осени» (овощах, грибах, ягодах, о труде людей в осенний период.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Конкретизировать представления об основных группах растений и животных (среда обитания, потребности, приспособление к сезонным изменениям среды) 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Отразить наблюдения и полученные знания в различных видах деятельности (изобразительной, театрализованной, игровой, умственной) 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познавательной активности, мышления, воображения, фантазии, творческих способностей и коммуникативных навыков.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Закреплять знания детей о подготовке животных к зиме, отлёте птиц.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Воспитывать у детей умение любоваться осенней природой, чувствовать её красоту.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Воспитывать бережное отношение к природе, птицам и животным, желание заботиться о них.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Приобщить родителей к совместной творческой деятельности с детьми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истратор\Desktop\img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0" y="500042"/>
            <a:ext cx="792961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детей: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дать новые знания о рябине и каштане;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прогулке наблюдать за изменениями, которые происходят с растениями;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любовь ко всему живому, желание беречь и защищать природу;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педагогов: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расширить представления детей о рябине и каштане;</a:t>
            </a:r>
          </a:p>
          <a:p>
            <a:pPr lvl="0" fontAlgn="base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умения наблюдать за живыми объектами;	</a:t>
            </a:r>
          </a:p>
          <a:p>
            <a:pPr lvl="0" fontAlgn="base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умение видеть красоту окружающего природного мира, разнообразия его красок и форм;</a:t>
            </a:r>
          </a:p>
          <a:p>
            <a:pPr lvl="0" fontAlgn="base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нравственные и духовные качества ребенка во время его общения с природой.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родителей: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партнерские взаимоотношения между детьми и родителями.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0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146" name="Picture 2" descr="C:\Users\Администратор\Desktop\img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428604"/>
            <a:ext cx="821537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</a:rPr>
              <a:t>Ожидаемые результаты: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Осуществление в группе образовательного процесса по обозначенной проблеме.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Развитие исследовательской деятельности воспитанников в ходе совместной практической деятельности с воспитателем.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Вовлечение родителей в педагогический процесс группы, укрепление заинтересованности в сотрудничестве с детским садом.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Проведение конкурса на выразительное чтение стихов об осени.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Музыкальный досуг-праздник «Здравствуй, Осень!».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Формирование разносторонних знаний о природе и бережное отношение к ней.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Приобретение детьми знаний о пользе растений.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Расширение знаний детей об осени, ее признаках и дарах.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Пополнение словарного запаса.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Умение составлять рассказ-описание об овощах и фруктах по опорным схемам, по их особенностям (по цвету, форме, величине, вкусу).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Формирование активности  и заинтересованности в образовательном процессе детей у родителей.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                                      </a:t>
            </a:r>
            <a:r>
              <a:rPr lang="ru-RU" sz="270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70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122" name="Picture 2" descr="C:\Users\Администратор\Desktop\img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8581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428604"/>
            <a:ext cx="5715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этап – подготовительный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928670"/>
            <a:ext cx="80010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 проблемы,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выбор цели проекта,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разработка методов и приемов работы,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оформление тематических папок.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подбор и изучение методической литературы, пособий, сказок.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сбор материалов,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 презентаций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истратор\Desktop\img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785794"/>
          <a:ext cx="8358246" cy="5737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  <a:gridCol w="6215106"/>
              </a:tblGrid>
              <a:tr h="5572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Образовательные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области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Виды детской деятельности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10858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Познавательно-речевое развитие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Коммуникация +чтение художественной литературы: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«Овощи»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Ю.Тувим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(рассматривание предметов).«Осень» К.Бальмонт (заучивание стихотворения).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Ежедневные наблюдения во время прогулок, заучивание стихотворений.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Чтение: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И. Бунин. «Листопад» (отрывок); А. Майков. «Осенние листья по</a:t>
                      </a:r>
                      <a:r>
                        <a:rPr lang="ru-RU" sz="1800" i="1" dirty="0" smtClean="0">
                          <a:solidFill>
                            <a:srgbClr val="000000"/>
                          </a:solidFill>
                          <a:latin typeface="Source Sans Pro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ветру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Helvetica Neue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кружат...» «Петушок 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бобовое зернышко», обр. О,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Капицы.В.Сутеев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« Под грибом»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Познание: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«Могут ли овощи навредить нашему здоровью?», «Разноцветные краски осени»,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«Знакомимся с осенними цветами».      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«Многообразие осенних листьев» (наблюдение на прогулке за листопадом).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к празднику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«Осенние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чудеса с Пугалом и Бабой Ягой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071670" y="357166"/>
            <a:ext cx="4786330" cy="49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24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II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Этап .Основной</a:t>
            </a:r>
            <a:endParaRPr lang="ru-RU" sz="2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истратор\Desktop\img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57160"/>
          <a:ext cx="8429684" cy="7100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7421"/>
                <a:gridCol w="6322263"/>
              </a:tblGrid>
              <a:tr h="6429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Образовательные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области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Виды детской деятельности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2957506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ФЭМП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«Чудесное дерево».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0" i="0" kern="1200" dirty="0" smtClean="0">
                          <a:solidFill>
                            <a:schemeClr val="accent2">
                              <a:lumMod val="1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Упражнение ФЭМП: «Пересчитай листики», «Каких грибков больше?», «Чего больше – фруктов или овощей»</a:t>
                      </a:r>
                      <a:endParaRPr lang="ru-RU" sz="1800" dirty="0" smtClean="0">
                        <a:solidFill>
                          <a:schemeClr val="accent2">
                            <a:lumMod val="1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Цель: Закрепить представление детей о геометрических фигурах; умение распознавать на ощупь геометрические фигуры: круг, квадрат, треугольник. Продолжать учить различать количество предметов и соотносить их с числом. Развивать у детей внимание, мышление, мелкую моторику. Воспитывать отзывчивость, желание помогать другим.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11098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Художественно-эстетическое развитие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Рисование 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«В лес по грибы», «Золотая осень».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Лепка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«Горошек и  свекла»», «Грибок»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Аппликация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«Овощи на тарелке»., «Дружная семья»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1155034">
                <a:tc>
                  <a:txBody>
                    <a:bodyPr/>
                    <a:lstStyle/>
                    <a:p>
                      <a:r>
                        <a:rPr lang="ru-RU" sz="18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Социально-коммуникатив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ное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 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Дидактические игры: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«Грибная поляна», «Овощи», «Чудесный мешочек», «В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саду-на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огороде».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Сюжетно-ролевая игра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«Овощной магазин», «Овощной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магазин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8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Настольные игры: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Домино «Овощи-фрукты».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6">
      <a:dk1>
        <a:srgbClr val="FFCA0C"/>
      </a:dk1>
      <a:lt1>
        <a:srgbClr val="FFDF6D"/>
      </a:lt1>
      <a:dk2>
        <a:srgbClr val="FFCA0C"/>
      </a:dk2>
      <a:lt2>
        <a:srgbClr val="FFCA0C"/>
      </a:lt2>
      <a:accent1>
        <a:srgbClr val="FFCA0C"/>
      </a:accent1>
      <a:accent2>
        <a:srgbClr val="FFEBA3"/>
      </a:accent2>
      <a:accent3>
        <a:srgbClr val="FFC000"/>
      </a:accent3>
      <a:accent4>
        <a:srgbClr val="F9B639"/>
      </a:accent4>
      <a:accent5>
        <a:srgbClr val="FFCA0C"/>
      </a:accent5>
      <a:accent6>
        <a:srgbClr val="FA8D3D"/>
      </a:accent6>
      <a:hlink>
        <a:srgbClr val="FFDE66"/>
      </a:hlink>
      <a:folHlink>
        <a:srgbClr val="FFCA0C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959</TotalTime>
  <Words>777</Words>
  <Application>Microsoft Office PowerPoint</Application>
  <PresentationFormat>Экран (4:3)</PresentationFormat>
  <Paragraphs>130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  Проект в средней группе «Золотая осень» </vt:lpstr>
      <vt:lpstr>   </vt:lpstr>
      <vt:lpstr>Участники проекта: дети средней группы, родители, воспитатели, музыкальный руководитель.  Вид проекта: информационно- познавательный. Срок реализации: 1 месяц.        </vt:lpstr>
      <vt:lpstr>Цель: пополнение и обогащение знаний детей о времени года «Осень»; формирование познавательного интереса к окружающей среде.  Задачи: • расширить представления детей о характерных признаках осени;  • Уточнить представления детей об изменениях, происходящих осенью в жизни растений и животных;  • Продолжать учить различать некоторые лиственные деревья и грибы;  • Учить устанавливать причинно-следственные связи на примере образования плода;  • Воспитывать бережное отношение к природе, способность любоваться ее красотой.</vt:lpstr>
      <vt:lpstr>Слайд 5</vt:lpstr>
      <vt:lpstr> </vt:lpstr>
      <vt:lpstr>                                                       </vt:lpstr>
      <vt:lpstr>Слайд 8</vt:lpstr>
      <vt:lpstr>Слайд 9</vt:lpstr>
      <vt:lpstr>Предполагаемый результат:  Дети  • узнают и называют некоторые лиственные деревья, грибы; • Называют осенние приметы и явления;  • Знают правила поведения в лесу.   У родителей появился интерес к образовательному процессу, развитию творчества, знаний и умений у детей, желание общаться с педагогами, участвовать в жизни группы.      </vt:lpstr>
      <vt:lpstr>Слайд 11</vt:lpstr>
      <vt:lpstr>Слайд 12</vt:lpstr>
      <vt:lpstr>     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Samsung</cp:lastModifiedBy>
  <cp:revision>83</cp:revision>
  <dcterms:created xsi:type="dcterms:W3CDTF">2015-12-13T07:26:38Z</dcterms:created>
  <dcterms:modified xsi:type="dcterms:W3CDTF">2019-12-08T10:08:21Z</dcterms:modified>
</cp:coreProperties>
</file>