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5" r:id="rId10"/>
    <p:sldId id="264" r:id="rId11"/>
    <p:sldId id="267" r:id="rId12"/>
    <p:sldId id="266" r:id="rId13"/>
    <p:sldId id="269" r:id="rId14"/>
    <p:sldId id="268" r:id="rId15"/>
    <p:sldId id="272" r:id="rId16"/>
    <p:sldId id="271" r:id="rId17"/>
    <p:sldId id="270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776EA-A7C7-46A7-A5ED-56060AAB34D2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44BE43-81EF-47AA-8ECB-202D466AFB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3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B649A-D282-42BA-8771-D9A943789C40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A0464-287D-4403-B110-D163087FF73F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7827F-8C68-4C3E-9B67-101E4A6B424C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121F-042A-4A86-BB59-9C18A2431DDC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38D0-60AD-46D1-AC95-340BECF995D0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E4253-2C80-408D-9120-79C019421B2B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11A0-694E-4694-BEEA-4B2201982C3F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8573-D4DA-4188-85A3-C51BB3E608D4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DF6D-F5AC-4E89-881C-1C098B04BBE7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3C20-CEBF-4795-B832-4187915148C6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B55BB-4F84-4F2D-B4F1-4665964EFD9B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01B4A-5E2F-47D8-9733-DDB296608971}" type="datetime1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Планирование НОД  по изобразительной деятельности и конструированию в ДОУ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571480"/>
            <a:ext cx="83582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ланирование ведётся по принципу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от простого к сложному».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Занятия по </a:t>
            </a:r>
            <a:r>
              <a:rPr lang="ru-RU" sz="2800" b="1" i="1" dirty="0" err="1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изо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деятельности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тесно связаны с другими разделами программы: с игрой, сенсорным воспитанием, умственным воспитанием, развитием речи, чтением художественной литературы, музыкальными занятиями, с прогулками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500042"/>
            <a:ext cx="885828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Планирование по типам занятий: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- 1 тип. Занятия на тему, предложенную воспитателем;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а) по изучению нового программного материала</a:t>
            </a: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 На таких занятиях мало внимания уделяется творческим задачам, преимущественно решаются учебные задачи (</a:t>
            </a:r>
            <a:r>
              <a:rPr lang="ru-RU" sz="2400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н-р</a:t>
            </a: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, учим рисовать дом. В данном случае дети должны рисовать не сказочный дом или дом, в котором они живут, а просто дом).</a:t>
            </a:r>
            <a:b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б) повторение пройденного материала</a:t>
            </a: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 Цель таких занятий – закрепление знаний, умений, навыков. Даётся много упражнений (на одном занятии бублики, на втором – мяч, на третьем – шары) и много задач творческого характера (дети сами выбирают цвет, размер, расположение и количество).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2 тип. Занятия по замыслу.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Виды НОД по формам организации выделяют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Комплексное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 когда несколько занятий представлены одним видом,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н-р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, рисованием. Т.е. в комплексе и музыка, и экология, и рисование.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Одновидовое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 либо только рисование, либо лепка и т.д.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Тематическое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даётся одна тема, но используются разные виды деятельности.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Н-р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, одни рисуют, другие занимаются аппликацией.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Комплексно-тематическое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н-р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, развитие речи и изо, но изо представлено разными видами деятельности (рисование, аппликация, лепка).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714356"/>
            <a:ext cx="835824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Виды НОД по способам организации </a:t>
            </a:r>
            <a:r>
              <a:rPr lang="ru-RU" sz="3200" b="1" i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изо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Фронтальные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занимается вся группа.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Групповые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 по подгруппам, которые формируются по типу нервной деятельности, развитию творческих способностей, темпа занятия.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Индивидуальные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– с одним ребёнком.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428604"/>
            <a:ext cx="8358246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Виды НОД по  выбранной тематике: 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по литературным произведениям,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- окружающей действительности,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рисование с натуры,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по представлению,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- по памяти.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571480"/>
            <a:ext cx="8572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Виды 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зображений:</a:t>
            </a:r>
          </a:p>
          <a:p>
            <a:pPr algn="ctr"/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</a:rPr>
              <a:t>Предметное изображение</a:t>
            </a:r>
            <a:r>
              <a:rPr lang="ru-RU" sz="2800" b="1" dirty="0" smtClean="0">
                <a:solidFill>
                  <a:srgbClr val="002060"/>
                </a:solidFill>
              </a:rPr>
              <a:t> – способ создания изображения предметов, при котором усваивается форма предметов.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</a:rPr>
              <a:t>Сюжетное изображение</a:t>
            </a:r>
            <a:r>
              <a:rPr lang="ru-RU" sz="2800" b="1" dirty="0" smtClean="0">
                <a:solidFill>
                  <a:srgbClr val="002060"/>
                </a:solidFill>
              </a:rPr>
              <a:t> – изображение явлений, событий в динамике (усваивается понятие «композиция»).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</a:rPr>
              <a:t>Декоративное изображение </a:t>
            </a:r>
            <a:r>
              <a:rPr lang="ru-RU" sz="2800" b="1" dirty="0" smtClean="0">
                <a:solidFill>
                  <a:srgbClr val="002060"/>
                </a:solidFill>
              </a:rPr>
              <a:t>- направленное на освоение детьми ДПИ, цвета, колорита, ритма.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214290"/>
            <a:ext cx="8501122" cy="615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разных этапах дошкольного детства знакомят с различными видами изображения: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предметное  - младший и средний возраст;                                  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сюжетное     - ближе к среднему  возрасту, старший возраст;                        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декоративное  - в любом возрасте, в зависимости от сложности используемых элементов;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сюжетно-тематическое- средний, старший возраст;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 пейзаж -  средний, старший возраст;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Предметно-тематическое  - в любом возрасте, в зависимости от сложности используемых элементов;              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окружающая действительность - в любом возрасте, в зависимости от сложности используемых элементов;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- по мотивам  литературных  произведений - в любом возрасте, в зависимости от сложности используемых элементов;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с натуры - старший возраст;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по памяти - старший возраст;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по представлению   -  старший возраст      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(ребёнок должен представить предмет в какой-нибудь необычной обстановке, либо это персонаж в необычной ситуации. 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Н-р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 добрая Баба яга печёт пирожки для Ванечки)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357166"/>
            <a:ext cx="828680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При планировании  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НОД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следует помнить о том, что все виды </a:t>
            </a:r>
            <a:r>
              <a:rPr lang="ru-RU" sz="2400" b="1" dirty="0" err="1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изо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взаимосвязаны – какие-то средства выразительности легче усваиваются через лепку, через аппликацию другие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Композиция легче усваивается в аппликации.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Движения – в лепке.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Форма – в рисовании, в аппликации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Взаимосвязь НОД по рисованию, лепке и аппликации – это не только изображение одного предмета в разных видах деятельности.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Одну  и ту же форму дети усваивают на разных видах занятий: прямоугольная – рисуют флажок, наклеивают тележку.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71472" y="428604"/>
            <a:ext cx="821537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 календарном плане указываются: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Тема.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Цель/Программные задачи: образовательные, развивающие, воспитательные.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Источник (Автор, литература, страница).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</a:rPr>
              <a:t>При планировании нужно помнить об основных дидактических принципах обучения, о связи  </a:t>
            </a:r>
            <a:r>
              <a:rPr lang="ru-RU" sz="2400" b="1" dirty="0" err="1" smtClean="0">
                <a:solidFill>
                  <a:srgbClr val="002060"/>
                </a:solidFill>
              </a:rPr>
              <a:t>изодеятельности</a:t>
            </a:r>
            <a:r>
              <a:rPr lang="ru-RU" sz="2400" b="1" dirty="0" smtClean="0">
                <a:solidFill>
                  <a:srgbClr val="002060"/>
                </a:solidFill>
              </a:rPr>
              <a:t> с другими разделами программы, учитывать индивидуальные различия в освоении умений. В плане находит отражение как содержание образовательной работы с детьми, так и формы её организации.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42910" y="1500174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n w="1905"/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6000" b="1" i="1" dirty="0" smtClean="0">
                <a:ln w="1905"/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6000" b="1" i="1" dirty="0" smtClean="0">
                <a:ln w="1905"/>
                <a:solidFill>
                  <a:srgbClr val="FFFF00"/>
                </a:solidFill>
                <a:effectLst>
                  <a:glow rad="101600">
                    <a:srgbClr val="002060">
                      <a:alpha val="60000"/>
                    </a:srgb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ВНИМАНИЕ</a:t>
            </a:r>
            <a:endParaRPr lang="ru-RU" sz="6000" b="1" i="1" dirty="0">
              <a:ln w="1905"/>
              <a:solidFill>
                <a:srgbClr val="FFFF00"/>
              </a:solidFill>
              <a:effectLst>
                <a:glow rad="101600">
                  <a:srgbClr val="002060">
                    <a:alpha val="60000"/>
                  </a:srgb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643998" cy="6429420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500042"/>
            <a:ext cx="835824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Планирование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заблаговременное определение порядка, последовательности осуществления программы воспитательно-образовательной работы с указанием необходимых условий, используемых средств, форм и методов работы.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3 вида планирования: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календарное (составляется на 5-10 дней);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календарно-перспективное (на месяц);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перспективное (на квартал, год).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714356"/>
            <a:ext cx="835824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Цель перспективного планирования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 определить систему работы с детьми, обеспечить её целенаправленность и результативность.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Такой план определяет основное направление в работе воспитателя на ближайшие 2-3 месяца.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Календарный план </a:t>
            </a:r>
            <a:r>
              <a:rPr lang="ru-RU" sz="2800" b="1" dirty="0" smtClean="0">
                <a:solidFill>
                  <a:srgbClr val="002060"/>
                </a:solidFill>
              </a:rPr>
              <a:t>работы составляется обычно на неделю. В нем отражаются общие требования программы и задачи годового плана детского сада.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571480"/>
            <a:ext cx="85725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группе раннего возраста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занятия проводятся в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виде игр по знакомству с изобразительными материалами, в подгруппах по 3-4 человека, длительность НОД до 8 минут.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1-й младшей группе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НОД рисование и лепка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проводятся 2 раза в неделю (1-рисование и 1-лепка), утром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подгруппами по 4-5 детей в первом полугодии, во втором – по 8-10 детей). Продолжительность </a:t>
            </a: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– 8-10 мин.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692332"/>
            <a:ext cx="8501122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 течение учебного года в дошкольных группах пла</a:t>
            </a:r>
            <a:r>
              <a:rPr lang="ru-RU" sz="3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нируется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72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НОД по изобразительной деятельности: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рисование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- 36 занятий (по 1 занятию в неделю) из них большинство предметного характера (24) и по замыслу (12);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8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епка/аппликация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-  36 занятий, 1 раз в неделю.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Конструирование - 36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занятий в течение учебного года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(по 1 занятию в неделю)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785794"/>
            <a:ext cx="850112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сновные дидактические  принципы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учёт конкретных педагогических условий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(возрастного состава группы, уровня развития детей и их возможностей);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взаимосвязь процесса воспитания и обучения;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регулярность, последовательность, повторность воспитательных воздействий;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взаимосвязи различных разделов программы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644048"/>
            <a:ext cx="82868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 </a:t>
            </a:r>
            <a:r>
              <a:rPr lang="ru-RU" sz="3200" b="1" i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изо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деятельности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необходим учёт: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1) разных разделов программы, их взаимосвязь с </a:t>
            </a: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изо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деятельностью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(игра, прогулка, наблюдения, математика, музыка);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2) помнить обо всех подвидах в </a:t>
            </a:r>
            <a:r>
              <a:rPr lang="ru-RU" sz="2800" b="1" dirty="0" err="1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изо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деятельности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т.е. планируется предметное, сюжетное, декоративное рисование, лепка, аппликация;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3) помнить и планировать такие моменты как украшение группы к празднику, выставки;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4) технические задачи решать на всех занятиях по ИЗО;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5) планирование по типам занятий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572560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642918"/>
            <a:ext cx="835824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занятиях по ИЗО, кроме специфических задач, решаются общие задачи: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образовательные, развивающие, воспитательные.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Например: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- воспитание творчества (самостоятельности, активности, инициативности);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формирование умений прилагать волевые усилия при выполнении задания: доводить начатое дело до конца, развиваются многие психические процессы – память, воображение и т.д.;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развитие технических умений навыков.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643998" cy="6357982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rgbClr val="F0EBD5"/>
              </a:gs>
              <a:gs pos="100000">
                <a:srgbClr val="D1C39F"/>
              </a:gs>
            </a:gsLst>
            <a:lin ang="16200000" scaled="0"/>
          </a:gradFill>
          <a:ln w="63500" cmpd="thickThin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285729"/>
            <a:ext cx="8429684" cy="618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Выделяют три линии в обучении рисованию,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предполагающие целенаправленное и последовательное освоение одного из средств выразительности и закрепление ранее приобретённых навыков и умений в овладении иными средствами художественной выразительности.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Планирование НОД по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изодеятельности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Т.Лазарь):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1-я линия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</a:t>
            </a:r>
            <a:r>
              <a:rPr kumimoji="0" lang="ru-RU" sz="2400" b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научить детей изображать формы предметов: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(предметное рисование) изображение предметов округлой, прямоугольной формы и предметов сложной конфигурации.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2-я линия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группа задач по сюжетному рисованию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 Обучение композиционному построению рисунка.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Сн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ачала учат рисованию пейзажа; затем сюжет, где взаимодействуют природа и животные; затем – взаимодействуют природа, животные и человек.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3-я линия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 –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 декоративного рисования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 Обучение цвету и цветовым соотношениям в рисунке: сначала ознакомление со свойствами и возможностями красящих материалов; затем передача в рисунках образцов народного ДПИ; затем творческое использование цвета.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361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Планирование НОД  по изобразительной деятельности и конструированию в ДОУ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клуб монэ</dc:creator>
  <cp:lastModifiedBy>user</cp:lastModifiedBy>
  <cp:revision>18</cp:revision>
  <dcterms:created xsi:type="dcterms:W3CDTF">2016-10-09T09:36:55Z</dcterms:created>
  <dcterms:modified xsi:type="dcterms:W3CDTF">2019-10-05T00:41:14Z</dcterms:modified>
</cp:coreProperties>
</file>