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1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52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81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6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5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5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47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94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6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1F8B9-C70C-4463-B806-A4F0DC5E58A8}" type="datetimeFigureOut">
              <a:rPr lang="ru-RU" smtClean="0"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DAC97-149A-4C36-8A65-EB9E3FE6C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7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4.bp.blogspot.com/-jgggaIL3cw8/V1gfFDv4IRI/AAAAAAAABeE/v10U_92VagIcenTAQ51mpSuXaVyNUYYZgCLcB/s1600/%25D0%25A0%25D0%25B8%25D1%2581%25D1%2583%25D0%25BD%25D0%25BE%25D0%25BA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6" y="116632"/>
            <a:ext cx="8809729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37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8/11076/hello_html_72776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4" y="11685"/>
            <a:ext cx="5235225" cy="395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vizhcom.ru/upload/images_tdauto/404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91313">
            <a:off x="5287064" y="923316"/>
            <a:ext cx="3902210" cy="27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vizhcom.ru/upload/images_tdauto/404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9383">
            <a:off x="2204685" y="3451773"/>
            <a:ext cx="4322246" cy="300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90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23563" y="1110615"/>
            <a:ext cx="818515" cy="88201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42078" y="1101140"/>
            <a:ext cx="90360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58788" y="1098217"/>
            <a:ext cx="796925" cy="88201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023562" y="1992630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848569" y="1980231"/>
            <a:ext cx="903606" cy="8820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53485" y="1983155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23561" y="2868074"/>
            <a:ext cx="818515" cy="88201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48569" y="2874645"/>
            <a:ext cx="881179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37198" y="2862245"/>
            <a:ext cx="818515" cy="88201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48264" y="2862247"/>
            <a:ext cx="818515" cy="8820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29392" y="2862246"/>
            <a:ext cx="818515" cy="8820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947907" y="1986059"/>
            <a:ext cx="818515" cy="8820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29749" y="1980232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947908" y="1110615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129749" y="1104044"/>
            <a:ext cx="818515" cy="8820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948264" y="228600"/>
            <a:ext cx="818515" cy="8820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29749" y="228600"/>
            <a:ext cx="818515" cy="8820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867388" y="5254226"/>
            <a:ext cx="818515" cy="8820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048873" y="5254226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230358" y="5247117"/>
            <a:ext cx="847316" cy="88912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414579" y="5247117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867388" y="4365102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48873" y="4365104"/>
            <a:ext cx="818515" cy="8820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230358" y="4365103"/>
            <a:ext cx="818515" cy="88201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411843" y="4365104"/>
            <a:ext cx="818515" cy="88201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033812" y="4938572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2269" y="1478281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0162" y="906350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11659" y="312367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332656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38233" y="1516079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669477" y="4932373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68345" y="5499313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668345" y="6093296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316416" y="6093296"/>
            <a:ext cx="648071" cy="593983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03845" y="1466316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51918" y="906349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3844" y="870329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03846" y="291933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296362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555772" y="1476406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538233" y="4905327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76838" y="4905328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38233" y="5511868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90162" y="5499311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0162" y="6093294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42091" y="6093295"/>
            <a:ext cx="648071" cy="59398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96082" y="1464311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88023" y="1476406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448011" y="1476406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48011" y="870328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084165" y="298528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436094" y="298528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88024" y="291932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851914" y="6154262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851915" y="5560279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851918" y="4932372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203847" y="4938572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555771" y="4938571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555776" y="5532555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555770" y="6141368"/>
            <a:ext cx="648071" cy="59398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7169401" y="1516079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812359" y="1516079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817472" y="892511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812360" y="276345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112058" y="5532555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784027" y="6103167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772046" y="5511868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772046" y="4903452"/>
            <a:ext cx="648071" cy="593983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95236" y="2967335"/>
            <a:ext cx="7753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Проверь самостоятельно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55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340768"/>
            <a:ext cx="4104456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5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sz="25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60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</dc:creator>
  <cp:lastModifiedBy>C</cp:lastModifiedBy>
  <cp:revision>6</cp:revision>
  <dcterms:created xsi:type="dcterms:W3CDTF">2017-03-19T15:30:40Z</dcterms:created>
  <dcterms:modified xsi:type="dcterms:W3CDTF">2017-03-19T17:26:23Z</dcterms:modified>
</cp:coreProperties>
</file>