
<file path=[Content_Types].xml><?xml version="1.0" encoding="utf-8"?>
<Types xmlns="http://schemas.openxmlformats.org/package/2006/content-types"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1" r:id="rId1"/>
  </p:sldMasterIdLst>
  <p:sldIdLst>
    <p:sldId id="286" r:id="rId2"/>
    <p:sldId id="283" r:id="rId3"/>
    <p:sldId id="277" r:id="rId4"/>
    <p:sldId id="276" r:id="rId5"/>
    <p:sldId id="285" r:id="rId6"/>
    <p:sldId id="279" r:id="rId7"/>
    <p:sldId id="290" r:id="rId8"/>
    <p:sldId id="280" r:id="rId9"/>
    <p:sldId id="287" r:id="rId10"/>
    <p:sldId id="288" r:id="rId11"/>
    <p:sldId id="289" r:id="rId12"/>
    <p:sldId id="281" r:id="rId13"/>
    <p:sldId id="282" r:id="rId14"/>
    <p:sldId id="266" r:id="rId15"/>
    <p:sldId id="267" r:id="rId1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9999FF"/>
    <a:srgbClr val="FF9900"/>
    <a:srgbClr val="FF0000"/>
    <a:srgbClr val="CC66FF"/>
    <a:srgbClr val="9966FF"/>
    <a:srgbClr val="9933FF"/>
    <a:srgbClr val="00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96" d="100"/>
          <a:sy n="96" d="100"/>
        </p:scale>
        <p:origin x="-98" y="-5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3175" y="4267200"/>
            <a:ext cx="9140825" cy="2590800"/>
            <a:chOff x="2" y="2688"/>
            <a:chExt cx="5758" cy="1632"/>
          </a:xfrm>
        </p:grpSpPr>
        <p:sp>
          <p:nvSpPr>
            <p:cNvPr id="5" name="Freeform 3"/>
            <p:cNvSpPr>
              <a:spLocks/>
            </p:cNvSpPr>
            <p:nvPr/>
          </p:nvSpPr>
          <p:spPr bwMode="hidden">
            <a:xfrm>
              <a:off x="2" y="2688"/>
              <a:ext cx="5758" cy="1632"/>
            </a:xfrm>
            <a:custGeom>
              <a:avLst/>
              <a:gdLst>
                <a:gd name="T0" fmla="*/ 5902 w 5740"/>
                <a:gd name="T1" fmla="*/ 1 h 4316"/>
                <a:gd name="T2" fmla="*/ 0 w 5740"/>
                <a:gd name="T3" fmla="*/ 1 h 4316"/>
                <a:gd name="T4" fmla="*/ 0 w 5740"/>
                <a:gd name="T5" fmla="*/ 0 h 4316"/>
                <a:gd name="T6" fmla="*/ 5902 w 5740"/>
                <a:gd name="T7" fmla="*/ 0 h 4316"/>
                <a:gd name="T8" fmla="*/ 5902 w 5740"/>
                <a:gd name="T9" fmla="*/ 1 h 4316"/>
                <a:gd name="T10" fmla="*/ 5902 w 5740"/>
                <a:gd name="T11" fmla="*/ 1 h 431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740" h="4316">
                  <a:moveTo>
                    <a:pt x="5740" y="4316"/>
                  </a:moveTo>
                  <a:lnTo>
                    <a:pt x="0" y="4316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431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6" name="Group 4"/>
            <p:cNvGrpSpPr>
              <a:grpSpLocks/>
            </p:cNvGrpSpPr>
            <p:nvPr userDrawn="1"/>
          </p:nvGrpSpPr>
          <p:grpSpPr bwMode="auto">
            <a:xfrm>
              <a:off x="3528" y="3715"/>
              <a:ext cx="792" cy="521"/>
              <a:chOff x="3527" y="3715"/>
              <a:chExt cx="792" cy="521"/>
            </a:xfrm>
          </p:grpSpPr>
          <p:sp>
            <p:nvSpPr>
              <p:cNvPr id="57" name="Oval 5"/>
              <p:cNvSpPr>
                <a:spLocks noChangeArrowheads="1"/>
              </p:cNvSpPr>
              <p:nvPr/>
            </p:nvSpPr>
            <p:spPr bwMode="hidden">
              <a:xfrm>
                <a:off x="3686" y="3810"/>
                <a:ext cx="532" cy="32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8" name="Oval 6"/>
              <p:cNvSpPr>
                <a:spLocks noChangeArrowheads="1"/>
              </p:cNvSpPr>
              <p:nvPr/>
            </p:nvSpPr>
            <p:spPr bwMode="hidden">
              <a:xfrm>
                <a:off x="3726" y="3840"/>
                <a:ext cx="452" cy="275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9" name="Oval 7"/>
              <p:cNvSpPr>
                <a:spLocks noChangeArrowheads="1"/>
              </p:cNvSpPr>
              <p:nvPr/>
            </p:nvSpPr>
            <p:spPr bwMode="hidden">
              <a:xfrm>
                <a:off x="3782" y="3872"/>
                <a:ext cx="344" cy="2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0" name="Oval 8"/>
              <p:cNvSpPr>
                <a:spLocks noChangeArrowheads="1"/>
              </p:cNvSpPr>
              <p:nvPr/>
            </p:nvSpPr>
            <p:spPr bwMode="hidden">
              <a:xfrm>
                <a:off x="3822" y="3896"/>
                <a:ext cx="262" cy="15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1" name="Oval 9"/>
              <p:cNvSpPr>
                <a:spLocks noChangeArrowheads="1"/>
              </p:cNvSpPr>
              <p:nvPr/>
            </p:nvSpPr>
            <p:spPr bwMode="hidden">
              <a:xfrm>
                <a:off x="3856" y="3922"/>
                <a:ext cx="192" cy="1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2" name="Freeform 10"/>
              <p:cNvSpPr>
                <a:spLocks/>
              </p:cNvSpPr>
              <p:nvPr/>
            </p:nvSpPr>
            <p:spPr bwMode="hidden">
              <a:xfrm>
                <a:off x="3575" y="3715"/>
                <a:ext cx="383" cy="161"/>
              </a:xfrm>
              <a:custGeom>
                <a:avLst/>
                <a:gdLst/>
                <a:ahLst/>
                <a:cxnLst>
                  <a:cxn ang="0">
                    <a:pos x="376" y="12"/>
                  </a:cxn>
                  <a:cxn ang="0">
                    <a:pos x="257" y="24"/>
                  </a:cxn>
                  <a:cxn ang="0">
                    <a:pos x="149" y="54"/>
                  </a:cxn>
                  <a:cxn ang="0">
                    <a:pos x="101" y="77"/>
                  </a:cxn>
                  <a:cxn ang="0">
                    <a:pos x="59" y="101"/>
                  </a:cxn>
                  <a:cxn ang="0">
                    <a:pos x="24" y="131"/>
                  </a:cxn>
                  <a:cxn ang="0">
                    <a:pos x="0" y="161"/>
                  </a:cxn>
                  <a:cxn ang="0">
                    <a:pos x="0" y="137"/>
                  </a:cxn>
                  <a:cxn ang="0">
                    <a:pos x="29" y="107"/>
                  </a:cxn>
                  <a:cxn ang="0">
                    <a:pos x="65" y="83"/>
                  </a:cxn>
                  <a:cxn ang="0">
                    <a:pos x="155" y="36"/>
                  </a:cxn>
                  <a:cxn ang="0">
                    <a:pos x="257" y="12"/>
                  </a:cxn>
                  <a:cxn ang="0">
                    <a:pos x="376" y="0"/>
                  </a:cxn>
                  <a:cxn ang="0">
                    <a:pos x="376" y="0"/>
                  </a:cxn>
                  <a:cxn ang="0">
                    <a:pos x="382" y="0"/>
                  </a:cxn>
                  <a:cxn ang="0">
                    <a:pos x="382" y="12"/>
                  </a:cxn>
                  <a:cxn ang="0">
                    <a:pos x="376" y="12"/>
                  </a:cxn>
                  <a:cxn ang="0">
                    <a:pos x="376" y="12"/>
                  </a:cxn>
                  <a:cxn ang="0">
                    <a:pos x="376" y="12"/>
                  </a:cxn>
                </a:cxnLst>
                <a:rect l="0" t="0" r="r" b="b"/>
                <a:pathLst>
                  <a:path w="382" h="161">
                    <a:moveTo>
                      <a:pt x="376" y="12"/>
                    </a:moveTo>
                    <a:lnTo>
                      <a:pt x="257" y="24"/>
                    </a:lnTo>
                    <a:lnTo>
                      <a:pt x="149" y="54"/>
                    </a:lnTo>
                    <a:lnTo>
                      <a:pt x="101" y="77"/>
                    </a:lnTo>
                    <a:lnTo>
                      <a:pt x="59" y="101"/>
                    </a:lnTo>
                    <a:lnTo>
                      <a:pt x="24" y="131"/>
                    </a:lnTo>
                    <a:lnTo>
                      <a:pt x="0" y="161"/>
                    </a:lnTo>
                    <a:lnTo>
                      <a:pt x="0" y="137"/>
                    </a:lnTo>
                    <a:lnTo>
                      <a:pt x="29" y="107"/>
                    </a:lnTo>
                    <a:lnTo>
                      <a:pt x="65" y="83"/>
                    </a:lnTo>
                    <a:lnTo>
                      <a:pt x="155" y="36"/>
                    </a:lnTo>
                    <a:lnTo>
                      <a:pt x="257" y="12"/>
                    </a:lnTo>
                    <a:lnTo>
                      <a:pt x="376" y="0"/>
                    </a:lnTo>
                    <a:lnTo>
                      <a:pt x="376" y="0"/>
                    </a:lnTo>
                    <a:lnTo>
                      <a:pt x="382" y="0"/>
                    </a:lnTo>
                    <a:lnTo>
                      <a:pt x="382" y="12"/>
                    </a:lnTo>
                    <a:lnTo>
                      <a:pt x="376" y="12"/>
                    </a:lnTo>
                    <a:lnTo>
                      <a:pt x="376" y="12"/>
                    </a:lnTo>
                    <a:lnTo>
                      <a:pt x="376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3" name="Freeform 11"/>
              <p:cNvSpPr>
                <a:spLocks/>
              </p:cNvSpPr>
              <p:nvPr/>
            </p:nvSpPr>
            <p:spPr bwMode="hidden">
              <a:xfrm>
                <a:off x="3695" y="4170"/>
                <a:ext cx="444" cy="66"/>
              </a:xfrm>
              <a:custGeom>
                <a:avLst/>
                <a:gdLst/>
                <a:ahLst/>
                <a:cxnLst>
                  <a:cxn ang="0">
                    <a:pos x="257" y="54"/>
                  </a:cxn>
                  <a:cxn ang="0">
                    <a:pos x="353" y="48"/>
                  </a:cxn>
                  <a:cxn ang="0">
                    <a:pos x="443" y="24"/>
                  </a:cxn>
                  <a:cxn ang="0">
                    <a:pos x="443" y="36"/>
                  </a:cxn>
                  <a:cxn ang="0">
                    <a:pos x="353" y="60"/>
                  </a:cxn>
                  <a:cxn ang="0">
                    <a:pos x="257" y="66"/>
                  </a:cxn>
                  <a:cxn ang="0">
                    <a:pos x="186" y="60"/>
                  </a:cxn>
                  <a:cxn ang="0">
                    <a:pos x="120" y="48"/>
                  </a:cxn>
                  <a:cxn ang="0">
                    <a:pos x="60" y="36"/>
                  </a:cxn>
                  <a:cxn ang="0">
                    <a:pos x="0" y="12"/>
                  </a:cxn>
                  <a:cxn ang="0">
                    <a:pos x="0" y="0"/>
                  </a:cxn>
                  <a:cxn ang="0">
                    <a:pos x="54" y="24"/>
                  </a:cxn>
                  <a:cxn ang="0">
                    <a:pos x="120" y="36"/>
                  </a:cxn>
                  <a:cxn ang="0">
                    <a:pos x="186" y="48"/>
                  </a:cxn>
                  <a:cxn ang="0">
                    <a:pos x="257" y="54"/>
                  </a:cxn>
                  <a:cxn ang="0">
                    <a:pos x="257" y="54"/>
                  </a:cxn>
                </a:cxnLst>
                <a:rect l="0" t="0" r="r" b="b"/>
                <a:pathLst>
                  <a:path w="443" h="66">
                    <a:moveTo>
                      <a:pt x="257" y="54"/>
                    </a:moveTo>
                    <a:lnTo>
                      <a:pt x="353" y="48"/>
                    </a:lnTo>
                    <a:lnTo>
                      <a:pt x="443" y="24"/>
                    </a:lnTo>
                    <a:lnTo>
                      <a:pt x="443" y="36"/>
                    </a:lnTo>
                    <a:lnTo>
                      <a:pt x="353" y="60"/>
                    </a:lnTo>
                    <a:lnTo>
                      <a:pt x="257" y="66"/>
                    </a:lnTo>
                    <a:lnTo>
                      <a:pt x="186" y="60"/>
                    </a:lnTo>
                    <a:lnTo>
                      <a:pt x="120" y="48"/>
                    </a:lnTo>
                    <a:lnTo>
                      <a:pt x="60" y="36"/>
                    </a:lnTo>
                    <a:lnTo>
                      <a:pt x="0" y="12"/>
                    </a:lnTo>
                    <a:lnTo>
                      <a:pt x="0" y="0"/>
                    </a:lnTo>
                    <a:lnTo>
                      <a:pt x="54" y="24"/>
                    </a:lnTo>
                    <a:lnTo>
                      <a:pt x="120" y="36"/>
                    </a:lnTo>
                    <a:lnTo>
                      <a:pt x="186" y="48"/>
                    </a:lnTo>
                    <a:lnTo>
                      <a:pt x="257" y="54"/>
                    </a:lnTo>
                    <a:lnTo>
                      <a:pt x="257" y="5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84706"/>
                      <a:invGamma/>
                    </a:schemeClr>
                  </a:gs>
                  <a:gs pos="100000">
                    <a:schemeClr val="accent2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4" name="Freeform 12"/>
              <p:cNvSpPr>
                <a:spLocks/>
              </p:cNvSpPr>
              <p:nvPr/>
            </p:nvSpPr>
            <p:spPr bwMode="hidden">
              <a:xfrm>
                <a:off x="3527" y="3906"/>
                <a:ext cx="89" cy="216"/>
              </a:xfrm>
              <a:custGeom>
                <a:avLst/>
                <a:gdLst/>
                <a:ahLst/>
                <a:cxnLst>
                  <a:cxn ang="0">
                    <a:pos x="12" y="66"/>
                  </a:cxn>
                  <a:cxn ang="0">
                    <a:pos x="18" y="108"/>
                  </a:cxn>
                  <a:cxn ang="0">
                    <a:pos x="36" y="144"/>
                  </a:cxn>
                  <a:cxn ang="0">
                    <a:pos x="60" y="180"/>
                  </a:cxn>
                  <a:cxn ang="0">
                    <a:pos x="89" y="216"/>
                  </a:cxn>
                  <a:cxn ang="0">
                    <a:pos x="72" y="216"/>
                  </a:cxn>
                  <a:cxn ang="0">
                    <a:pos x="42" y="180"/>
                  </a:cxn>
                  <a:cxn ang="0">
                    <a:pos x="18" y="144"/>
                  </a:cxn>
                  <a:cxn ang="0">
                    <a:pos x="6" y="108"/>
                  </a:cxn>
                  <a:cxn ang="0">
                    <a:pos x="0" y="66"/>
                  </a:cxn>
                  <a:cxn ang="0">
                    <a:pos x="0" y="30"/>
                  </a:cxn>
                  <a:cxn ang="0">
                    <a:pos x="12" y="0"/>
                  </a:cxn>
                  <a:cxn ang="0">
                    <a:pos x="30" y="0"/>
                  </a:cxn>
                  <a:cxn ang="0">
                    <a:pos x="18" y="30"/>
                  </a:cxn>
                  <a:cxn ang="0">
                    <a:pos x="12" y="66"/>
                  </a:cxn>
                  <a:cxn ang="0">
                    <a:pos x="12" y="66"/>
                  </a:cxn>
                </a:cxnLst>
                <a:rect l="0" t="0" r="r" b="b"/>
                <a:pathLst>
                  <a:path w="89" h="216">
                    <a:moveTo>
                      <a:pt x="12" y="66"/>
                    </a:moveTo>
                    <a:lnTo>
                      <a:pt x="18" y="108"/>
                    </a:lnTo>
                    <a:lnTo>
                      <a:pt x="36" y="144"/>
                    </a:lnTo>
                    <a:lnTo>
                      <a:pt x="60" y="180"/>
                    </a:lnTo>
                    <a:lnTo>
                      <a:pt x="89" y="216"/>
                    </a:lnTo>
                    <a:lnTo>
                      <a:pt x="72" y="216"/>
                    </a:lnTo>
                    <a:lnTo>
                      <a:pt x="42" y="180"/>
                    </a:lnTo>
                    <a:lnTo>
                      <a:pt x="18" y="144"/>
                    </a:lnTo>
                    <a:lnTo>
                      <a:pt x="6" y="108"/>
                    </a:lnTo>
                    <a:lnTo>
                      <a:pt x="0" y="66"/>
                    </a:lnTo>
                    <a:lnTo>
                      <a:pt x="0" y="30"/>
                    </a:lnTo>
                    <a:lnTo>
                      <a:pt x="12" y="0"/>
                    </a:lnTo>
                    <a:lnTo>
                      <a:pt x="30" y="0"/>
                    </a:lnTo>
                    <a:lnTo>
                      <a:pt x="18" y="30"/>
                    </a:lnTo>
                    <a:lnTo>
                      <a:pt x="12" y="66"/>
                    </a:lnTo>
                    <a:lnTo>
                      <a:pt x="12" y="6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5" name="Freeform 13"/>
              <p:cNvSpPr>
                <a:spLocks/>
              </p:cNvSpPr>
              <p:nvPr/>
            </p:nvSpPr>
            <p:spPr bwMode="hidden">
              <a:xfrm>
                <a:off x="3569" y="3745"/>
                <a:ext cx="750" cy="461"/>
              </a:xfrm>
              <a:custGeom>
                <a:avLst/>
                <a:gdLst/>
                <a:ahLst/>
                <a:cxnLst>
                  <a:cxn ang="0">
                    <a:pos x="382" y="443"/>
                  </a:cxn>
                  <a:cxn ang="0">
                    <a:pos x="311" y="437"/>
                  </a:cxn>
                  <a:cxn ang="0">
                    <a:pos x="245" y="425"/>
                  </a:cxn>
                  <a:cxn ang="0">
                    <a:pos x="185" y="407"/>
                  </a:cxn>
                  <a:cxn ang="0">
                    <a:pos x="131" y="383"/>
                  </a:cxn>
                  <a:cxn ang="0">
                    <a:pos x="83" y="347"/>
                  </a:cxn>
                  <a:cxn ang="0">
                    <a:pos x="53" y="311"/>
                  </a:cxn>
                  <a:cxn ang="0">
                    <a:pos x="30" y="269"/>
                  </a:cxn>
                  <a:cxn ang="0">
                    <a:pos x="24" y="227"/>
                  </a:cxn>
                  <a:cxn ang="0">
                    <a:pos x="30" y="185"/>
                  </a:cxn>
                  <a:cxn ang="0">
                    <a:pos x="53" y="143"/>
                  </a:cxn>
                  <a:cxn ang="0">
                    <a:pos x="83" y="107"/>
                  </a:cxn>
                  <a:cxn ang="0">
                    <a:pos x="131" y="77"/>
                  </a:cxn>
                  <a:cxn ang="0">
                    <a:pos x="185" y="47"/>
                  </a:cxn>
                  <a:cxn ang="0">
                    <a:pos x="245" y="30"/>
                  </a:cxn>
                  <a:cxn ang="0">
                    <a:pos x="311" y="18"/>
                  </a:cxn>
                  <a:cxn ang="0">
                    <a:pos x="382" y="12"/>
                  </a:cxn>
                  <a:cxn ang="0">
                    <a:pos x="478" y="18"/>
                  </a:cxn>
                  <a:cxn ang="0">
                    <a:pos x="562" y="41"/>
                  </a:cxn>
                  <a:cxn ang="0">
                    <a:pos x="562" y="36"/>
                  </a:cxn>
                  <a:cxn ang="0">
                    <a:pos x="562" y="30"/>
                  </a:cxn>
                  <a:cxn ang="0">
                    <a:pos x="478" y="6"/>
                  </a:cxn>
                  <a:cxn ang="0">
                    <a:pos x="382" y="0"/>
                  </a:cxn>
                  <a:cxn ang="0">
                    <a:pos x="305" y="6"/>
                  </a:cxn>
                  <a:cxn ang="0">
                    <a:pos x="233" y="18"/>
                  </a:cxn>
                  <a:cxn ang="0">
                    <a:pos x="167" y="41"/>
                  </a:cxn>
                  <a:cxn ang="0">
                    <a:pos x="113" y="65"/>
                  </a:cxn>
                  <a:cxn ang="0">
                    <a:pos x="65" y="101"/>
                  </a:cxn>
                  <a:cxn ang="0">
                    <a:pos x="30" y="137"/>
                  </a:cxn>
                  <a:cxn ang="0">
                    <a:pos x="6" y="179"/>
                  </a:cxn>
                  <a:cxn ang="0">
                    <a:pos x="0" y="227"/>
                  </a:cxn>
                  <a:cxn ang="0">
                    <a:pos x="6" y="275"/>
                  </a:cxn>
                  <a:cxn ang="0">
                    <a:pos x="30" y="317"/>
                  </a:cxn>
                  <a:cxn ang="0">
                    <a:pos x="65" y="359"/>
                  </a:cxn>
                  <a:cxn ang="0">
                    <a:pos x="113" y="395"/>
                  </a:cxn>
                  <a:cxn ang="0">
                    <a:pos x="167" y="419"/>
                  </a:cxn>
                  <a:cxn ang="0">
                    <a:pos x="233" y="443"/>
                  </a:cxn>
                  <a:cxn ang="0">
                    <a:pos x="305" y="455"/>
                  </a:cxn>
                  <a:cxn ang="0">
                    <a:pos x="382" y="461"/>
                  </a:cxn>
                  <a:cxn ang="0">
                    <a:pos x="448" y="455"/>
                  </a:cxn>
                  <a:cxn ang="0">
                    <a:pos x="508" y="449"/>
                  </a:cxn>
                  <a:cxn ang="0">
                    <a:pos x="609" y="413"/>
                  </a:cxn>
                  <a:cxn ang="0">
                    <a:pos x="657" y="389"/>
                  </a:cxn>
                  <a:cxn ang="0">
                    <a:pos x="693" y="359"/>
                  </a:cxn>
                  <a:cxn ang="0">
                    <a:pos x="723" y="329"/>
                  </a:cxn>
                  <a:cxn ang="0">
                    <a:pos x="747" y="293"/>
                  </a:cxn>
                  <a:cxn ang="0">
                    <a:pos x="741" y="287"/>
                  </a:cxn>
                  <a:cxn ang="0">
                    <a:pos x="729" y="281"/>
                  </a:cxn>
                  <a:cxn ang="0">
                    <a:pos x="711" y="317"/>
                  </a:cxn>
                  <a:cxn ang="0">
                    <a:pos x="681" y="347"/>
                  </a:cxn>
                  <a:cxn ang="0">
                    <a:pos x="645" y="377"/>
                  </a:cxn>
                  <a:cxn ang="0">
                    <a:pos x="604" y="401"/>
                  </a:cxn>
                  <a:cxn ang="0">
                    <a:pos x="502" y="431"/>
                  </a:cxn>
                  <a:cxn ang="0">
                    <a:pos x="442" y="443"/>
                  </a:cxn>
                  <a:cxn ang="0">
                    <a:pos x="382" y="443"/>
                  </a:cxn>
                  <a:cxn ang="0">
                    <a:pos x="382" y="443"/>
                  </a:cxn>
                </a:cxnLst>
                <a:rect l="0" t="0" r="r" b="b"/>
                <a:pathLst>
                  <a:path w="747" h="461">
                    <a:moveTo>
                      <a:pt x="382" y="443"/>
                    </a:moveTo>
                    <a:lnTo>
                      <a:pt x="311" y="437"/>
                    </a:lnTo>
                    <a:lnTo>
                      <a:pt x="245" y="425"/>
                    </a:lnTo>
                    <a:lnTo>
                      <a:pt x="185" y="407"/>
                    </a:lnTo>
                    <a:lnTo>
                      <a:pt x="131" y="383"/>
                    </a:lnTo>
                    <a:lnTo>
                      <a:pt x="83" y="347"/>
                    </a:lnTo>
                    <a:lnTo>
                      <a:pt x="53" y="311"/>
                    </a:lnTo>
                    <a:lnTo>
                      <a:pt x="30" y="269"/>
                    </a:lnTo>
                    <a:lnTo>
                      <a:pt x="24" y="227"/>
                    </a:lnTo>
                    <a:lnTo>
                      <a:pt x="30" y="185"/>
                    </a:lnTo>
                    <a:lnTo>
                      <a:pt x="53" y="143"/>
                    </a:lnTo>
                    <a:lnTo>
                      <a:pt x="83" y="107"/>
                    </a:lnTo>
                    <a:lnTo>
                      <a:pt x="131" y="77"/>
                    </a:lnTo>
                    <a:lnTo>
                      <a:pt x="185" y="47"/>
                    </a:lnTo>
                    <a:lnTo>
                      <a:pt x="245" y="30"/>
                    </a:lnTo>
                    <a:lnTo>
                      <a:pt x="311" y="18"/>
                    </a:lnTo>
                    <a:lnTo>
                      <a:pt x="382" y="12"/>
                    </a:lnTo>
                    <a:lnTo>
                      <a:pt x="478" y="18"/>
                    </a:lnTo>
                    <a:lnTo>
                      <a:pt x="562" y="41"/>
                    </a:lnTo>
                    <a:lnTo>
                      <a:pt x="562" y="36"/>
                    </a:lnTo>
                    <a:lnTo>
                      <a:pt x="562" y="30"/>
                    </a:lnTo>
                    <a:lnTo>
                      <a:pt x="478" y="6"/>
                    </a:lnTo>
                    <a:lnTo>
                      <a:pt x="382" y="0"/>
                    </a:lnTo>
                    <a:lnTo>
                      <a:pt x="305" y="6"/>
                    </a:lnTo>
                    <a:lnTo>
                      <a:pt x="233" y="18"/>
                    </a:lnTo>
                    <a:lnTo>
                      <a:pt x="167" y="41"/>
                    </a:lnTo>
                    <a:lnTo>
                      <a:pt x="113" y="65"/>
                    </a:lnTo>
                    <a:lnTo>
                      <a:pt x="65" y="101"/>
                    </a:lnTo>
                    <a:lnTo>
                      <a:pt x="30" y="137"/>
                    </a:lnTo>
                    <a:lnTo>
                      <a:pt x="6" y="179"/>
                    </a:lnTo>
                    <a:lnTo>
                      <a:pt x="0" y="227"/>
                    </a:lnTo>
                    <a:lnTo>
                      <a:pt x="6" y="275"/>
                    </a:lnTo>
                    <a:lnTo>
                      <a:pt x="30" y="317"/>
                    </a:lnTo>
                    <a:lnTo>
                      <a:pt x="65" y="359"/>
                    </a:lnTo>
                    <a:lnTo>
                      <a:pt x="113" y="395"/>
                    </a:lnTo>
                    <a:lnTo>
                      <a:pt x="167" y="419"/>
                    </a:lnTo>
                    <a:lnTo>
                      <a:pt x="233" y="443"/>
                    </a:lnTo>
                    <a:lnTo>
                      <a:pt x="305" y="455"/>
                    </a:lnTo>
                    <a:lnTo>
                      <a:pt x="382" y="461"/>
                    </a:lnTo>
                    <a:lnTo>
                      <a:pt x="448" y="455"/>
                    </a:lnTo>
                    <a:lnTo>
                      <a:pt x="508" y="449"/>
                    </a:lnTo>
                    <a:lnTo>
                      <a:pt x="609" y="413"/>
                    </a:lnTo>
                    <a:lnTo>
                      <a:pt x="657" y="389"/>
                    </a:lnTo>
                    <a:lnTo>
                      <a:pt x="693" y="359"/>
                    </a:lnTo>
                    <a:lnTo>
                      <a:pt x="723" y="329"/>
                    </a:lnTo>
                    <a:lnTo>
                      <a:pt x="747" y="293"/>
                    </a:lnTo>
                    <a:lnTo>
                      <a:pt x="741" y="287"/>
                    </a:lnTo>
                    <a:lnTo>
                      <a:pt x="729" y="281"/>
                    </a:lnTo>
                    <a:lnTo>
                      <a:pt x="711" y="317"/>
                    </a:lnTo>
                    <a:lnTo>
                      <a:pt x="681" y="347"/>
                    </a:lnTo>
                    <a:lnTo>
                      <a:pt x="645" y="377"/>
                    </a:lnTo>
                    <a:lnTo>
                      <a:pt x="604" y="401"/>
                    </a:lnTo>
                    <a:lnTo>
                      <a:pt x="502" y="431"/>
                    </a:lnTo>
                    <a:lnTo>
                      <a:pt x="442" y="443"/>
                    </a:lnTo>
                    <a:lnTo>
                      <a:pt x="382" y="443"/>
                    </a:lnTo>
                    <a:lnTo>
                      <a:pt x="382" y="443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rect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6" name="Freeform 14"/>
              <p:cNvSpPr>
                <a:spLocks/>
              </p:cNvSpPr>
              <p:nvPr/>
            </p:nvSpPr>
            <p:spPr bwMode="hidden">
              <a:xfrm>
                <a:off x="4037" y="3721"/>
                <a:ext cx="96" cy="3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2"/>
                  </a:cxn>
                  <a:cxn ang="0">
                    <a:pos x="48" y="18"/>
                  </a:cxn>
                  <a:cxn ang="0">
                    <a:pos x="96" y="30"/>
                  </a:cxn>
                  <a:cxn ang="0">
                    <a:pos x="96" y="24"/>
                  </a:cxn>
                  <a:cxn ang="0">
                    <a:pos x="96" y="18"/>
                  </a:cxn>
                  <a:cxn ang="0">
                    <a:pos x="48" y="12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96" h="30">
                    <a:moveTo>
                      <a:pt x="0" y="0"/>
                    </a:moveTo>
                    <a:lnTo>
                      <a:pt x="0" y="12"/>
                    </a:lnTo>
                    <a:lnTo>
                      <a:pt x="48" y="18"/>
                    </a:lnTo>
                    <a:lnTo>
                      <a:pt x="96" y="30"/>
                    </a:lnTo>
                    <a:lnTo>
                      <a:pt x="96" y="24"/>
                    </a:lnTo>
                    <a:lnTo>
                      <a:pt x="96" y="18"/>
                    </a:lnTo>
                    <a:lnTo>
                      <a:pt x="48" y="12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7" name="Oval 15"/>
              <p:cNvSpPr>
                <a:spLocks noChangeArrowheads="1"/>
              </p:cNvSpPr>
              <p:nvPr/>
            </p:nvSpPr>
            <p:spPr bwMode="hidden">
              <a:xfrm>
                <a:off x="3910" y="3948"/>
                <a:ext cx="84" cy="53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grpSp>
          <p:nvGrpSpPr>
            <p:cNvPr id="7" name="Group 16"/>
            <p:cNvGrpSpPr>
              <a:grpSpLocks/>
            </p:cNvGrpSpPr>
            <p:nvPr userDrawn="1"/>
          </p:nvGrpSpPr>
          <p:grpSpPr bwMode="auto">
            <a:xfrm>
              <a:off x="1776" y="3631"/>
              <a:ext cx="1626" cy="683"/>
              <a:chOff x="1776" y="3631"/>
              <a:chExt cx="1626" cy="683"/>
            </a:xfrm>
          </p:grpSpPr>
          <p:sp>
            <p:nvSpPr>
              <p:cNvPr id="39" name="Oval 17"/>
              <p:cNvSpPr>
                <a:spLocks noChangeArrowheads="1"/>
              </p:cNvSpPr>
              <p:nvPr/>
            </p:nvSpPr>
            <p:spPr bwMode="hidden">
              <a:xfrm>
                <a:off x="2268" y="3934"/>
                <a:ext cx="638" cy="3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0" name="Oval 18"/>
              <p:cNvSpPr>
                <a:spLocks noChangeArrowheads="1"/>
              </p:cNvSpPr>
              <p:nvPr/>
            </p:nvSpPr>
            <p:spPr bwMode="hidden">
              <a:xfrm>
                <a:off x="2314" y="3958"/>
                <a:ext cx="543" cy="332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1" name="Oval 19"/>
              <p:cNvSpPr>
                <a:spLocks noChangeArrowheads="1"/>
              </p:cNvSpPr>
              <p:nvPr/>
            </p:nvSpPr>
            <p:spPr bwMode="hidden">
              <a:xfrm>
                <a:off x="2341" y="3979"/>
                <a:ext cx="501" cy="29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2" name="Oval 20"/>
              <p:cNvSpPr>
                <a:spLocks noChangeArrowheads="1"/>
              </p:cNvSpPr>
              <p:nvPr/>
            </p:nvSpPr>
            <p:spPr bwMode="hidden">
              <a:xfrm>
                <a:off x="2368" y="3997"/>
                <a:ext cx="444" cy="258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3" name="Oval 21"/>
              <p:cNvSpPr>
                <a:spLocks noChangeArrowheads="1"/>
              </p:cNvSpPr>
              <p:nvPr/>
            </p:nvSpPr>
            <p:spPr bwMode="hidden">
              <a:xfrm>
                <a:off x="2385" y="4005"/>
                <a:ext cx="413" cy="240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4" name="Oval 22"/>
              <p:cNvSpPr>
                <a:spLocks noChangeArrowheads="1"/>
              </p:cNvSpPr>
              <p:nvPr/>
            </p:nvSpPr>
            <p:spPr bwMode="hidden">
              <a:xfrm>
                <a:off x="2437" y="4026"/>
                <a:ext cx="306" cy="192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5" name="Oval 23"/>
              <p:cNvSpPr>
                <a:spLocks noChangeArrowheads="1"/>
              </p:cNvSpPr>
              <p:nvPr/>
            </p:nvSpPr>
            <p:spPr bwMode="hidden">
              <a:xfrm>
                <a:off x="2476" y="4056"/>
                <a:ext cx="227" cy="135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6" name="Oval 24"/>
              <p:cNvSpPr>
                <a:spLocks noChangeArrowheads="1"/>
              </p:cNvSpPr>
              <p:nvPr/>
            </p:nvSpPr>
            <p:spPr bwMode="hidden">
              <a:xfrm>
                <a:off x="2542" y="4097"/>
                <a:ext cx="90" cy="60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7" name="Freeform 25"/>
              <p:cNvSpPr>
                <a:spLocks/>
              </p:cNvSpPr>
              <p:nvPr/>
            </p:nvSpPr>
            <p:spPr bwMode="hidden">
              <a:xfrm>
                <a:off x="2585" y="3822"/>
                <a:ext cx="449" cy="186"/>
              </a:xfrm>
              <a:custGeom>
                <a:avLst/>
                <a:gdLst/>
                <a:ahLst/>
                <a:cxnLst>
                  <a:cxn ang="0">
                    <a:pos x="6" y="6"/>
                  </a:cxn>
                  <a:cxn ang="0">
                    <a:pos x="78" y="12"/>
                  </a:cxn>
                  <a:cxn ang="0">
                    <a:pos x="150" y="18"/>
                  </a:cxn>
                  <a:cxn ang="0">
                    <a:pos x="215" y="36"/>
                  </a:cxn>
                  <a:cxn ang="0">
                    <a:pos x="275" y="60"/>
                  </a:cxn>
                  <a:cxn ang="0">
                    <a:pos x="329" y="84"/>
                  </a:cxn>
                  <a:cxn ang="0">
                    <a:pos x="377" y="114"/>
                  </a:cxn>
                  <a:cxn ang="0">
                    <a:pos x="419" y="150"/>
                  </a:cxn>
                  <a:cxn ang="0">
                    <a:pos x="448" y="186"/>
                  </a:cxn>
                  <a:cxn ang="0">
                    <a:pos x="448" y="162"/>
                  </a:cxn>
                  <a:cxn ang="0">
                    <a:pos x="413" y="126"/>
                  </a:cxn>
                  <a:cxn ang="0">
                    <a:pos x="371" y="96"/>
                  </a:cxn>
                  <a:cxn ang="0">
                    <a:pos x="323" y="66"/>
                  </a:cxn>
                  <a:cxn ang="0">
                    <a:pos x="269" y="48"/>
                  </a:cxn>
                  <a:cxn ang="0">
                    <a:pos x="144" y="12"/>
                  </a:cxn>
                  <a:cxn ang="0">
                    <a:pos x="78" y="6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6" y="6"/>
                  </a:cxn>
                  <a:cxn ang="0">
                    <a:pos x="6" y="6"/>
                  </a:cxn>
                </a:cxnLst>
                <a:rect l="0" t="0" r="r" b="b"/>
                <a:pathLst>
                  <a:path w="448" h="186">
                    <a:moveTo>
                      <a:pt x="6" y="6"/>
                    </a:moveTo>
                    <a:lnTo>
                      <a:pt x="78" y="12"/>
                    </a:lnTo>
                    <a:lnTo>
                      <a:pt x="150" y="18"/>
                    </a:lnTo>
                    <a:lnTo>
                      <a:pt x="215" y="36"/>
                    </a:lnTo>
                    <a:lnTo>
                      <a:pt x="275" y="60"/>
                    </a:lnTo>
                    <a:lnTo>
                      <a:pt x="329" y="84"/>
                    </a:lnTo>
                    <a:lnTo>
                      <a:pt x="377" y="114"/>
                    </a:lnTo>
                    <a:lnTo>
                      <a:pt x="419" y="150"/>
                    </a:lnTo>
                    <a:lnTo>
                      <a:pt x="448" y="186"/>
                    </a:lnTo>
                    <a:lnTo>
                      <a:pt x="448" y="162"/>
                    </a:lnTo>
                    <a:lnTo>
                      <a:pt x="413" y="126"/>
                    </a:lnTo>
                    <a:lnTo>
                      <a:pt x="371" y="96"/>
                    </a:lnTo>
                    <a:lnTo>
                      <a:pt x="323" y="66"/>
                    </a:lnTo>
                    <a:lnTo>
                      <a:pt x="269" y="48"/>
                    </a:lnTo>
                    <a:lnTo>
                      <a:pt x="144" y="12"/>
                    </a:lnTo>
                    <a:lnTo>
                      <a:pt x="78" y="6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6" y="6"/>
                    </a:lnTo>
                    <a:lnTo>
                      <a:pt x="6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8" name="Freeform 26"/>
              <p:cNvSpPr>
                <a:spLocks/>
              </p:cNvSpPr>
              <p:nvPr/>
            </p:nvSpPr>
            <p:spPr bwMode="hidden">
              <a:xfrm>
                <a:off x="2142" y="3852"/>
                <a:ext cx="892" cy="462"/>
              </a:xfrm>
              <a:custGeom>
                <a:avLst/>
                <a:gdLst/>
                <a:ahLst/>
                <a:cxnLst>
                  <a:cxn ang="0">
                    <a:pos x="23" y="276"/>
                  </a:cxn>
                  <a:cxn ang="0">
                    <a:pos x="29" y="222"/>
                  </a:cxn>
                  <a:cxn ang="0">
                    <a:pos x="59" y="174"/>
                  </a:cxn>
                  <a:cxn ang="0">
                    <a:pos x="95" y="132"/>
                  </a:cxn>
                  <a:cxn ang="0">
                    <a:pos x="149" y="96"/>
                  </a:cxn>
                  <a:cxn ang="0">
                    <a:pos x="209" y="60"/>
                  </a:cxn>
                  <a:cxn ang="0">
                    <a:pos x="281" y="36"/>
                  </a:cxn>
                  <a:cxn ang="0">
                    <a:pos x="364" y="24"/>
                  </a:cxn>
                  <a:cxn ang="0">
                    <a:pos x="448" y="18"/>
                  </a:cxn>
                  <a:cxn ang="0">
                    <a:pos x="532" y="24"/>
                  </a:cxn>
                  <a:cxn ang="0">
                    <a:pos x="609" y="36"/>
                  </a:cxn>
                  <a:cxn ang="0">
                    <a:pos x="681" y="60"/>
                  </a:cxn>
                  <a:cxn ang="0">
                    <a:pos x="741" y="96"/>
                  </a:cxn>
                  <a:cxn ang="0">
                    <a:pos x="795" y="132"/>
                  </a:cxn>
                  <a:cxn ang="0">
                    <a:pos x="831" y="174"/>
                  </a:cxn>
                  <a:cxn ang="0">
                    <a:pos x="861" y="222"/>
                  </a:cxn>
                  <a:cxn ang="0">
                    <a:pos x="867" y="276"/>
                  </a:cxn>
                  <a:cxn ang="0">
                    <a:pos x="855" y="330"/>
                  </a:cxn>
                  <a:cxn ang="0">
                    <a:pos x="831" y="378"/>
                  </a:cxn>
                  <a:cxn ang="0">
                    <a:pos x="783" y="426"/>
                  </a:cxn>
                  <a:cxn ang="0">
                    <a:pos x="723" y="462"/>
                  </a:cxn>
                  <a:cxn ang="0">
                    <a:pos x="765" y="462"/>
                  </a:cxn>
                  <a:cxn ang="0">
                    <a:pos x="819" y="426"/>
                  </a:cxn>
                  <a:cxn ang="0">
                    <a:pos x="855" y="378"/>
                  </a:cxn>
                  <a:cxn ang="0">
                    <a:pos x="884" y="330"/>
                  </a:cxn>
                  <a:cxn ang="0">
                    <a:pos x="890" y="276"/>
                  </a:cxn>
                  <a:cxn ang="0">
                    <a:pos x="884" y="222"/>
                  </a:cxn>
                  <a:cxn ang="0">
                    <a:pos x="855" y="168"/>
                  </a:cxn>
                  <a:cxn ang="0">
                    <a:pos x="813" y="120"/>
                  </a:cxn>
                  <a:cxn ang="0">
                    <a:pos x="759" y="84"/>
                  </a:cxn>
                  <a:cxn ang="0">
                    <a:pos x="693" y="48"/>
                  </a:cxn>
                  <a:cxn ang="0">
                    <a:pos x="621" y="24"/>
                  </a:cxn>
                  <a:cxn ang="0">
                    <a:pos x="538" y="6"/>
                  </a:cxn>
                  <a:cxn ang="0">
                    <a:pos x="448" y="0"/>
                  </a:cxn>
                  <a:cxn ang="0">
                    <a:pos x="358" y="6"/>
                  </a:cxn>
                  <a:cxn ang="0">
                    <a:pos x="275" y="24"/>
                  </a:cxn>
                  <a:cxn ang="0">
                    <a:pos x="197" y="48"/>
                  </a:cxn>
                  <a:cxn ang="0">
                    <a:pos x="131" y="84"/>
                  </a:cxn>
                  <a:cxn ang="0">
                    <a:pos x="77" y="120"/>
                  </a:cxn>
                  <a:cxn ang="0">
                    <a:pos x="35" y="168"/>
                  </a:cxn>
                  <a:cxn ang="0">
                    <a:pos x="12" y="222"/>
                  </a:cxn>
                  <a:cxn ang="0">
                    <a:pos x="0" y="276"/>
                  </a:cxn>
                  <a:cxn ang="0">
                    <a:pos x="6" y="330"/>
                  </a:cxn>
                  <a:cxn ang="0">
                    <a:pos x="35" y="378"/>
                  </a:cxn>
                  <a:cxn ang="0">
                    <a:pos x="71" y="426"/>
                  </a:cxn>
                  <a:cxn ang="0">
                    <a:pos x="125" y="462"/>
                  </a:cxn>
                  <a:cxn ang="0">
                    <a:pos x="167" y="462"/>
                  </a:cxn>
                  <a:cxn ang="0">
                    <a:pos x="107" y="426"/>
                  </a:cxn>
                  <a:cxn ang="0">
                    <a:pos x="59" y="378"/>
                  </a:cxn>
                  <a:cxn ang="0">
                    <a:pos x="35" y="330"/>
                  </a:cxn>
                  <a:cxn ang="0">
                    <a:pos x="23" y="276"/>
                  </a:cxn>
                  <a:cxn ang="0">
                    <a:pos x="23" y="276"/>
                  </a:cxn>
                </a:cxnLst>
                <a:rect l="0" t="0" r="r" b="b"/>
                <a:pathLst>
                  <a:path w="890" h="462">
                    <a:moveTo>
                      <a:pt x="23" y="276"/>
                    </a:moveTo>
                    <a:lnTo>
                      <a:pt x="29" y="222"/>
                    </a:lnTo>
                    <a:lnTo>
                      <a:pt x="59" y="174"/>
                    </a:lnTo>
                    <a:lnTo>
                      <a:pt x="95" y="132"/>
                    </a:lnTo>
                    <a:lnTo>
                      <a:pt x="149" y="96"/>
                    </a:lnTo>
                    <a:lnTo>
                      <a:pt x="209" y="60"/>
                    </a:lnTo>
                    <a:lnTo>
                      <a:pt x="281" y="36"/>
                    </a:lnTo>
                    <a:lnTo>
                      <a:pt x="364" y="24"/>
                    </a:lnTo>
                    <a:lnTo>
                      <a:pt x="448" y="18"/>
                    </a:lnTo>
                    <a:lnTo>
                      <a:pt x="532" y="24"/>
                    </a:lnTo>
                    <a:lnTo>
                      <a:pt x="609" y="36"/>
                    </a:lnTo>
                    <a:lnTo>
                      <a:pt x="681" y="60"/>
                    </a:lnTo>
                    <a:lnTo>
                      <a:pt x="741" y="96"/>
                    </a:lnTo>
                    <a:lnTo>
                      <a:pt x="795" y="132"/>
                    </a:lnTo>
                    <a:lnTo>
                      <a:pt x="831" y="174"/>
                    </a:lnTo>
                    <a:lnTo>
                      <a:pt x="861" y="222"/>
                    </a:lnTo>
                    <a:lnTo>
                      <a:pt x="867" y="276"/>
                    </a:lnTo>
                    <a:lnTo>
                      <a:pt x="855" y="330"/>
                    </a:lnTo>
                    <a:lnTo>
                      <a:pt x="831" y="378"/>
                    </a:lnTo>
                    <a:lnTo>
                      <a:pt x="783" y="426"/>
                    </a:lnTo>
                    <a:lnTo>
                      <a:pt x="723" y="462"/>
                    </a:lnTo>
                    <a:lnTo>
                      <a:pt x="765" y="462"/>
                    </a:lnTo>
                    <a:lnTo>
                      <a:pt x="819" y="426"/>
                    </a:lnTo>
                    <a:lnTo>
                      <a:pt x="855" y="378"/>
                    </a:lnTo>
                    <a:lnTo>
                      <a:pt x="884" y="330"/>
                    </a:lnTo>
                    <a:lnTo>
                      <a:pt x="890" y="276"/>
                    </a:lnTo>
                    <a:lnTo>
                      <a:pt x="884" y="222"/>
                    </a:lnTo>
                    <a:lnTo>
                      <a:pt x="855" y="168"/>
                    </a:lnTo>
                    <a:lnTo>
                      <a:pt x="813" y="120"/>
                    </a:lnTo>
                    <a:lnTo>
                      <a:pt x="759" y="84"/>
                    </a:lnTo>
                    <a:lnTo>
                      <a:pt x="693" y="48"/>
                    </a:lnTo>
                    <a:lnTo>
                      <a:pt x="621" y="24"/>
                    </a:lnTo>
                    <a:lnTo>
                      <a:pt x="538" y="6"/>
                    </a:lnTo>
                    <a:lnTo>
                      <a:pt x="448" y="0"/>
                    </a:lnTo>
                    <a:lnTo>
                      <a:pt x="358" y="6"/>
                    </a:lnTo>
                    <a:lnTo>
                      <a:pt x="275" y="24"/>
                    </a:lnTo>
                    <a:lnTo>
                      <a:pt x="197" y="48"/>
                    </a:lnTo>
                    <a:lnTo>
                      <a:pt x="131" y="84"/>
                    </a:lnTo>
                    <a:lnTo>
                      <a:pt x="77" y="120"/>
                    </a:lnTo>
                    <a:lnTo>
                      <a:pt x="35" y="168"/>
                    </a:lnTo>
                    <a:lnTo>
                      <a:pt x="12" y="222"/>
                    </a:lnTo>
                    <a:lnTo>
                      <a:pt x="0" y="276"/>
                    </a:lnTo>
                    <a:lnTo>
                      <a:pt x="6" y="330"/>
                    </a:lnTo>
                    <a:lnTo>
                      <a:pt x="35" y="378"/>
                    </a:lnTo>
                    <a:lnTo>
                      <a:pt x="71" y="426"/>
                    </a:lnTo>
                    <a:lnTo>
                      <a:pt x="125" y="462"/>
                    </a:lnTo>
                    <a:lnTo>
                      <a:pt x="167" y="462"/>
                    </a:lnTo>
                    <a:lnTo>
                      <a:pt x="107" y="426"/>
                    </a:lnTo>
                    <a:lnTo>
                      <a:pt x="59" y="378"/>
                    </a:lnTo>
                    <a:lnTo>
                      <a:pt x="35" y="330"/>
                    </a:lnTo>
                    <a:lnTo>
                      <a:pt x="23" y="276"/>
                    </a:lnTo>
                    <a:lnTo>
                      <a:pt x="23" y="27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4706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9" name="Freeform 27"/>
              <p:cNvSpPr>
                <a:spLocks/>
              </p:cNvSpPr>
              <p:nvPr/>
            </p:nvSpPr>
            <p:spPr bwMode="hidden">
              <a:xfrm>
                <a:off x="2082" y="3828"/>
                <a:ext cx="407" cy="486"/>
              </a:xfrm>
              <a:custGeom>
                <a:avLst/>
                <a:gdLst/>
                <a:ahLst/>
                <a:cxnLst>
                  <a:cxn ang="0">
                    <a:pos x="18" y="300"/>
                  </a:cxn>
                  <a:cxn ang="0">
                    <a:pos x="24" y="246"/>
                  </a:cxn>
                  <a:cxn ang="0">
                    <a:pos x="48" y="198"/>
                  </a:cxn>
                  <a:cxn ang="0">
                    <a:pos x="83" y="150"/>
                  </a:cxn>
                  <a:cxn ang="0">
                    <a:pos x="131" y="108"/>
                  </a:cxn>
                  <a:cxn ang="0">
                    <a:pos x="185" y="72"/>
                  </a:cxn>
                  <a:cxn ang="0">
                    <a:pos x="251" y="42"/>
                  </a:cxn>
                  <a:cxn ang="0">
                    <a:pos x="329" y="24"/>
                  </a:cxn>
                  <a:cxn ang="0">
                    <a:pos x="406" y="6"/>
                  </a:cxn>
                  <a:cxn ang="0">
                    <a:pos x="406" y="0"/>
                  </a:cxn>
                  <a:cxn ang="0">
                    <a:pos x="323" y="12"/>
                  </a:cxn>
                  <a:cxn ang="0">
                    <a:pos x="245" y="36"/>
                  </a:cxn>
                  <a:cxn ang="0">
                    <a:pos x="179" y="66"/>
                  </a:cxn>
                  <a:cxn ang="0">
                    <a:pos x="119" y="102"/>
                  </a:cxn>
                  <a:cxn ang="0">
                    <a:pos x="72" y="144"/>
                  </a:cxn>
                  <a:cxn ang="0">
                    <a:pos x="30" y="192"/>
                  </a:cxn>
                  <a:cxn ang="0">
                    <a:pos x="6" y="246"/>
                  </a:cxn>
                  <a:cxn ang="0">
                    <a:pos x="0" y="300"/>
                  </a:cxn>
                  <a:cxn ang="0">
                    <a:pos x="6" y="348"/>
                  </a:cxn>
                  <a:cxn ang="0">
                    <a:pos x="30" y="396"/>
                  </a:cxn>
                  <a:cxn ang="0">
                    <a:pos x="66" y="444"/>
                  </a:cxn>
                  <a:cxn ang="0">
                    <a:pos x="107" y="486"/>
                  </a:cxn>
                  <a:cxn ang="0">
                    <a:pos x="131" y="486"/>
                  </a:cxn>
                  <a:cxn ang="0">
                    <a:pos x="83" y="450"/>
                  </a:cxn>
                  <a:cxn ang="0">
                    <a:pos x="48" y="402"/>
                  </a:cxn>
                  <a:cxn ang="0">
                    <a:pos x="24" y="354"/>
                  </a:cxn>
                  <a:cxn ang="0">
                    <a:pos x="18" y="300"/>
                  </a:cxn>
                  <a:cxn ang="0">
                    <a:pos x="18" y="300"/>
                  </a:cxn>
                </a:cxnLst>
                <a:rect l="0" t="0" r="r" b="b"/>
                <a:pathLst>
                  <a:path w="406" h="486">
                    <a:moveTo>
                      <a:pt x="18" y="300"/>
                    </a:moveTo>
                    <a:lnTo>
                      <a:pt x="24" y="246"/>
                    </a:lnTo>
                    <a:lnTo>
                      <a:pt x="48" y="198"/>
                    </a:lnTo>
                    <a:lnTo>
                      <a:pt x="83" y="150"/>
                    </a:lnTo>
                    <a:lnTo>
                      <a:pt x="131" y="108"/>
                    </a:lnTo>
                    <a:lnTo>
                      <a:pt x="185" y="72"/>
                    </a:lnTo>
                    <a:lnTo>
                      <a:pt x="251" y="42"/>
                    </a:lnTo>
                    <a:lnTo>
                      <a:pt x="329" y="24"/>
                    </a:lnTo>
                    <a:lnTo>
                      <a:pt x="406" y="6"/>
                    </a:lnTo>
                    <a:lnTo>
                      <a:pt x="406" y="0"/>
                    </a:lnTo>
                    <a:lnTo>
                      <a:pt x="323" y="12"/>
                    </a:lnTo>
                    <a:lnTo>
                      <a:pt x="245" y="36"/>
                    </a:lnTo>
                    <a:lnTo>
                      <a:pt x="179" y="66"/>
                    </a:lnTo>
                    <a:lnTo>
                      <a:pt x="119" y="102"/>
                    </a:lnTo>
                    <a:lnTo>
                      <a:pt x="72" y="144"/>
                    </a:lnTo>
                    <a:lnTo>
                      <a:pt x="30" y="192"/>
                    </a:lnTo>
                    <a:lnTo>
                      <a:pt x="6" y="246"/>
                    </a:lnTo>
                    <a:lnTo>
                      <a:pt x="0" y="300"/>
                    </a:lnTo>
                    <a:lnTo>
                      <a:pt x="6" y="348"/>
                    </a:lnTo>
                    <a:lnTo>
                      <a:pt x="30" y="396"/>
                    </a:lnTo>
                    <a:lnTo>
                      <a:pt x="66" y="444"/>
                    </a:lnTo>
                    <a:lnTo>
                      <a:pt x="107" y="486"/>
                    </a:lnTo>
                    <a:lnTo>
                      <a:pt x="131" y="486"/>
                    </a:lnTo>
                    <a:lnTo>
                      <a:pt x="83" y="450"/>
                    </a:lnTo>
                    <a:lnTo>
                      <a:pt x="48" y="402"/>
                    </a:lnTo>
                    <a:lnTo>
                      <a:pt x="24" y="354"/>
                    </a:lnTo>
                    <a:lnTo>
                      <a:pt x="18" y="300"/>
                    </a:lnTo>
                    <a:lnTo>
                      <a:pt x="18" y="30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0" name="Freeform 28"/>
              <p:cNvSpPr>
                <a:spLocks/>
              </p:cNvSpPr>
              <p:nvPr/>
            </p:nvSpPr>
            <p:spPr bwMode="hidden">
              <a:xfrm>
                <a:off x="2987" y="4044"/>
                <a:ext cx="108" cy="252"/>
              </a:xfrm>
              <a:custGeom>
                <a:avLst/>
                <a:gdLst/>
                <a:ahLst/>
                <a:cxnLst>
                  <a:cxn ang="0">
                    <a:pos x="89" y="84"/>
                  </a:cxn>
                  <a:cxn ang="0">
                    <a:pos x="83" y="132"/>
                  </a:cxn>
                  <a:cxn ang="0">
                    <a:pos x="65" y="174"/>
                  </a:cxn>
                  <a:cxn ang="0">
                    <a:pos x="36" y="216"/>
                  </a:cxn>
                  <a:cxn ang="0">
                    <a:pos x="0" y="252"/>
                  </a:cxn>
                  <a:cxn ang="0">
                    <a:pos x="18" y="252"/>
                  </a:cxn>
                  <a:cxn ang="0">
                    <a:pos x="53" y="216"/>
                  </a:cxn>
                  <a:cxn ang="0">
                    <a:pos x="83" y="174"/>
                  </a:cxn>
                  <a:cxn ang="0">
                    <a:pos x="101" y="132"/>
                  </a:cxn>
                  <a:cxn ang="0">
                    <a:pos x="107" y="84"/>
                  </a:cxn>
                  <a:cxn ang="0">
                    <a:pos x="101" y="42"/>
                  </a:cxn>
                  <a:cxn ang="0">
                    <a:pos x="89" y="0"/>
                  </a:cxn>
                  <a:cxn ang="0">
                    <a:pos x="65" y="0"/>
                  </a:cxn>
                  <a:cxn ang="0">
                    <a:pos x="83" y="42"/>
                  </a:cxn>
                  <a:cxn ang="0">
                    <a:pos x="89" y="84"/>
                  </a:cxn>
                  <a:cxn ang="0">
                    <a:pos x="89" y="84"/>
                  </a:cxn>
                </a:cxnLst>
                <a:rect l="0" t="0" r="r" b="b"/>
                <a:pathLst>
                  <a:path w="107" h="252">
                    <a:moveTo>
                      <a:pt x="89" y="84"/>
                    </a:moveTo>
                    <a:lnTo>
                      <a:pt x="83" y="132"/>
                    </a:lnTo>
                    <a:lnTo>
                      <a:pt x="65" y="174"/>
                    </a:lnTo>
                    <a:lnTo>
                      <a:pt x="36" y="216"/>
                    </a:lnTo>
                    <a:lnTo>
                      <a:pt x="0" y="252"/>
                    </a:lnTo>
                    <a:lnTo>
                      <a:pt x="18" y="252"/>
                    </a:lnTo>
                    <a:lnTo>
                      <a:pt x="53" y="216"/>
                    </a:lnTo>
                    <a:lnTo>
                      <a:pt x="83" y="174"/>
                    </a:lnTo>
                    <a:lnTo>
                      <a:pt x="101" y="132"/>
                    </a:lnTo>
                    <a:lnTo>
                      <a:pt x="107" y="84"/>
                    </a:lnTo>
                    <a:lnTo>
                      <a:pt x="101" y="42"/>
                    </a:lnTo>
                    <a:lnTo>
                      <a:pt x="89" y="0"/>
                    </a:lnTo>
                    <a:lnTo>
                      <a:pt x="65" y="0"/>
                    </a:lnTo>
                    <a:lnTo>
                      <a:pt x="83" y="42"/>
                    </a:lnTo>
                    <a:lnTo>
                      <a:pt x="89" y="84"/>
                    </a:lnTo>
                    <a:lnTo>
                      <a:pt x="89" y="8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1961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1" name="Freeform 29"/>
              <p:cNvSpPr>
                <a:spLocks/>
              </p:cNvSpPr>
              <p:nvPr/>
            </p:nvSpPr>
            <p:spPr bwMode="hidden">
              <a:xfrm>
                <a:off x="2068" y="3685"/>
                <a:ext cx="835" cy="150"/>
              </a:xfrm>
              <a:custGeom>
                <a:avLst/>
                <a:gdLst>
                  <a:gd name="T0" fmla="*/ 518 w 835"/>
                  <a:gd name="T1" fmla="*/ 18 h 150"/>
                  <a:gd name="T2" fmla="*/ 597 w 835"/>
                  <a:gd name="T3" fmla="*/ 24 h 150"/>
                  <a:gd name="T4" fmla="*/ 682 w 835"/>
                  <a:gd name="T5" fmla="*/ 30 h 150"/>
                  <a:gd name="T6" fmla="*/ 755 w 835"/>
                  <a:gd name="T7" fmla="*/ 42 h 150"/>
                  <a:gd name="T8" fmla="*/ 828 w 835"/>
                  <a:gd name="T9" fmla="*/ 60 h 150"/>
                  <a:gd name="T10" fmla="*/ 835 w 835"/>
                  <a:gd name="T11" fmla="*/ 42 h 150"/>
                  <a:gd name="T12" fmla="*/ 761 w 835"/>
                  <a:gd name="T13" fmla="*/ 24 h 150"/>
                  <a:gd name="T14" fmla="*/ 688 w 835"/>
                  <a:gd name="T15" fmla="*/ 12 h 150"/>
                  <a:gd name="T16" fmla="*/ 603 w 835"/>
                  <a:gd name="T17" fmla="*/ 6 h 150"/>
                  <a:gd name="T18" fmla="*/ 518 w 835"/>
                  <a:gd name="T19" fmla="*/ 0 h 150"/>
                  <a:gd name="T20" fmla="*/ 372 w 835"/>
                  <a:gd name="T21" fmla="*/ 12 h 150"/>
                  <a:gd name="T22" fmla="*/ 232 w 835"/>
                  <a:gd name="T23" fmla="*/ 36 h 150"/>
                  <a:gd name="T24" fmla="*/ 110 w 835"/>
                  <a:gd name="T25" fmla="*/ 78 h 150"/>
                  <a:gd name="T26" fmla="*/ 0 w 835"/>
                  <a:gd name="T27" fmla="*/ 132 h 150"/>
                  <a:gd name="T28" fmla="*/ 19 w 835"/>
                  <a:gd name="T29" fmla="*/ 150 h 150"/>
                  <a:gd name="T30" fmla="*/ 122 w 835"/>
                  <a:gd name="T31" fmla="*/ 96 h 150"/>
                  <a:gd name="T32" fmla="*/ 244 w 835"/>
                  <a:gd name="T33" fmla="*/ 54 h 150"/>
                  <a:gd name="T34" fmla="*/ 378 w 835"/>
                  <a:gd name="T35" fmla="*/ 30 h 150"/>
                  <a:gd name="T36" fmla="*/ 518 w 835"/>
                  <a:gd name="T37" fmla="*/ 18 h 150"/>
                  <a:gd name="T38" fmla="*/ 518 w 835"/>
                  <a:gd name="T39" fmla="*/ 18 h 150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0" t="0" r="r" b="b"/>
                <a:pathLst>
                  <a:path w="835" h="150">
                    <a:moveTo>
                      <a:pt x="518" y="18"/>
                    </a:moveTo>
                    <a:lnTo>
                      <a:pt x="597" y="24"/>
                    </a:lnTo>
                    <a:lnTo>
                      <a:pt x="682" y="30"/>
                    </a:lnTo>
                    <a:lnTo>
                      <a:pt x="755" y="42"/>
                    </a:lnTo>
                    <a:lnTo>
                      <a:pt x="828" y="60"/>
                    </a:lnTo>
                    <a:lnTo>
                      <a:pt x="835" y="42"/>
                    </a:lnTo>
                    <a:lnTo>
                      <a:pt x="761" y="24"/>
                    </a:lnTo>
                    <a:lnTo>
                      <a:pt x="688" y="12"/>
                    </a:lnTo>
                    <a:lnTo>
                      <a:pt x="603" y="6"/>
                    </a:lnTo>
                    <a:lnTo>
                      <a:pt x="518" y="0"/>
                    </a:lnTo>
                    <a:lnTo>
                      <a:pt x="372" y="12"/>
                    </a:lnTo>
                    <a:lnTo>
                      <a:pt x="232" y="36"/>
                    </a:lnTo>
                    <a:lnTo>
                      <a:pt x="110" y="78"/>
                    </a:lnTo>
                    <a:lnTo>
                      <a:pt x="0" y="132"/>
                    </a:lnTo>
                    <a:lnTo>
                      <a:pt x="19" y="150"/>
                    </a:lnTo>
                    <a:lnTo>
                      <a:pt x="122" y="96"/>
                    </a:lnTo>
                    <a:lnTo>
                      <a:pt x="244" y="54"/>
                    </a:lnTo>
                    <a:lnTo>
                      <a:pt x="378" y="30"/>
                    </a:lnTo>
                    <a:lnTo>
                      <a:pt x="518" y="18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2" name="Freeform 30"/>
              <p:cNvSpPr>
                <a:spLocks/>
              </p:cNvSpPr>
              <p:nvPr/>
            </p:nvSpPr>
            <p:spPr bwMode="hidden">
              <a:xfrm>
                <a:off x="1867" y="3853"/>
                <a:ext cx="171" cy="461"/>
              </a:xfrm>
              <a:custGeom>
                <a:avLst/>
                <a:gdLst>
                  <a:gd name="T0" fmla="*/ 31 w 171"/>
                  <a:gd name="T1" fmla="*/ 263 h 461"/>
                  <a:gd name="T2" fmla="*/ 43 w 171"/>
                  <a:gd name="T3" fmla="*/ 191 h 461"/>
                  <a:gd name="T4" fmla="*/ 67 w 171"/>
                  <a:gd name="T5" fmla="*/ 131 h 461"/>
                  <a:gd name="T6" fmla="*/ 116 w 171"/>
                  <a:gd name="T7" fmla="*/ 72 h 461"/>
                  <a:gd name="T8" fmla="*/ 171 w 171"/>
                  <a:gd name="T9" fmla="*/ 18 h 461"/>
                  <a:gd name="T10" fmla="*/ 153 w 171"/>
                  <a:gd name="T11" fmla="*/ 0 h 461"/>
                  <a:gd name="T12" fmla="*/ 86 w 171"/>
                  <a:gd name="T13" fmla="*/ 60 h 461"/>
                  <a:gd name="T14" fmla="*/ 43 w 171"/>
                  <a:gd name="T15" fmla="*/ 120 h 461"/>
                  <a:gd name="T16" fmla="*/ 13 w 171"/>
                  <a:gd name="T17" fmla="*/ 191 h 461"/>
                  <a:gd name="T18" fmla="*/ 0 w 171"/>
                  <a:gd name="T19" fmla="*/ 263 h 461"/>
                  <a:gd name="T20" fmla="*/ 6 w 171"/>
                  <a:gd name="T21" fmla="*/ 317 h 461"/>
                  <a:gd name="T22" fmla="*/ 25 w 171"/>
                  <a:gd name="T23" fmla="*/ 365 h 461"/>
                  <a:gd name="T24" fmla="*/ 49 w 171"/>
                  <a:gd name="T25" fmla="*/ 413 h 461"/>
                  <a:gd name="T26" fmla="*/ 86 w 171"/>
                  <a:gd name="T27" fmla="*/ 461 h 461"/>
                  <a:gd name="T28" fmla="*/ 122 w 171"/>
                  <a:gd name="T29" fmla="*/ 461 h 461"/>
                  <a:gd name="T30" fmla="*/ 86 w 171"/>
                  <a:gd name="T31" fmla="*/ 413 h 461"/>
                  <a:gd name="T32" fmla="*/ 55 w 171"/>
                  <a:gd name="T33" fmla="*/ 365 h 461"/>
                  <a:gd name="T34" fmla="*/ 37 w 171"/>
                  <a:gd name="T35" fmla="*/ 317 h 461"/>
                  <a:gd name="T36" fmla="*/ 31 w 171"/>
                  <a:gd name="T37" fmla="*/ 263 h 461"/>
                  <a:gd name="T38" fmla="*/ 31 w 171"/>
                  <a:gd name="T39" fmla="*/ 263 h 461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0" t="0" r="r" b="b"/>
                <a:pathLst>
                  <a:path w="171" h="461">
                    <a:moveTo>
                      <a:pt x="31" y="263"/>
                    </a:moveTo>
                    <a:lnTo>
                      <a:pt x="43" y="191"/>
                    </a:lnTo>
                    <a:lnTo>
                      <a:pt x="67" y="131"/>
                    </a:lnTo>
                    <a:lnTo>
                      <a:pt x="116" y="72"/>
                    </a:lnTo>
                    <a:lnTo>
                      <a:pt x="171" y="18"/>
                    </a:lnTo>
                    <a:lnTo>
                      <a:pt x="153" y="0"/>
                    </a:lnTo>
                    <a:lnTo>
                      <a:pt x="86" y="60"/>
                    </a:lnTo>
                    <a:lnTo>
                      <a:pt x="43" y="120"/>
                    </a:lnTo>
                    <a:lnTo>
                      <a:pt x="13" y="191"/>
                    </a:lnTo>
                    <a:lnTo>
                      <a:pt x="0" y="263"/>
                    </a:lnTo>
                    <a:lnTo>
                      <a:pt x="6" y="317"/>
                    </a:lnTo>
                    <a:lnTo>
                      <a:pt x="25" y="365"/>
                    </a:lnTo>
                    <a:lnTo>
                      <a:pt x="49" y="413"/>
                    </a:lnTo>
                    <a:lnTo>
                      <a:pt x="86" y="461"/>
                    </a:lnTo>
                    <a:lnTo>
                      <a:pt x="122" y="461"/>
                    </a:lnTo>
                    <a:lnTo>
                      <a:pt x="86" y="413"/>
                    </a:lnTo>
                    <a:lnTo>
                      <a:pt x="55" y="365"/>
                    </a:lnTo>
                    <a:lnTo>
                      <a:pt x="37" y="317"/>
                    </a:lnTo>
                    <a:lnTo>
                      <a:pt x="31" y="26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3" name="Freeform 31"/>
              <p:cNvSpPr>
                <a:spLocks/>
              </p:cNvSpPr>
              <p:nvPr/>
            </p:nvSpPr>
            <p:spPr bwMode="hidden">
              <a:xfrm>
                <a:off x="2951" y="3751"/>
                <a:ext cx="360" cy="563"/>
              </a:xfrm>
              <a:custGeom>
                <a:avLst/>
                <a:gdLst/>
                <a:ahLst/>
                <a:cxnLst>
                  <a:cxn ang="0">
                    <a:pos x="360" y="365"/>
                  </a:cxn>
                  <a:cxn ang="0">
                    <a:pos x="353" y="305"/>
                  </a:cxn>
                  <a:cxn ang="0">
                    <a:pos x="335" y="251"/>
                  </a:cxn>
                  <a:cxn ang="0">
                    <a:pos x="305" y="204"/>
                  </a:cxn>
                  <a:cxn ang="0">
                    <a:pos x="262" y="156"/>
                  </a:cxn>
                  <a:cxn ang="0">
                    <a:pos x="213" y="108"/>
                  </a:cxn>
                  <a:cxn ang="0">
                    <a:pos x="159" y="66"/>
                  </a:cxn>
                  <a:cxn ang="0">
                    <a:pos x="92" y="30"/>
                  </a:cxn>
                  <a:cxn ang="0">
                    <a:pos x="19" y="0"/>
                  </a:cxn>
                  <a:cxn ang="0">
                    <a:pos x="0" y="12"/>
                  </a:cxn>
                  <a:cxn ang="0">
                    <a:pos x="67" y="42"/>
                  </a:cxn>
                  <a:cxn ang="0">
                    <a:pos x="134" y="78"/>
                  </a:cxn>
                  <a:cxn ang="0">
                    <a:pos x="189" y="114"/>
                  </a:cxn>
                  <a:cxn ang="0">
                    <a:pos x="238" y="162"/>
                  </a:cxn>
                  <a:cxn ang="0">
                    <a:pos x="274" y="210"/>
                  </a:cxn>
                  <a:cxn ang="0">
                    <a:pos x="299" y="257"/>
                  </a:cxn>
                  <a:cxn ang="0">
                    <a:pos x="317" y="311"/>
                  </a:cxn>
                  <a:cxn ang="0">
                    <a:pos x="323" y="365"/>
                  </a:cxn>
                  <a:cxn ang="0">
                    <a:pos x="317" y="419"/>
                  </a:cxn>
                  <a:cxn ang="0">
                    <a:pos x="299" y="467"/>
                  </a:cxn>
                  <a:cxn ang="0">
                    <a:pos x="274" y="515"/>
                  </a:cxn>
                  <a:cxn ang="0">
                    <a:pos x="238" y="563"/>
                  </a:cxn>
                  <a:cxn ang="0">
                    <a:pos x="268" y="563"/>
                  </a:cxn>
                  <a:cxn ang="0">
                    <a:pos x="311" y="515"/>
                  </a:cxn>
                  <a:cxn ang="0">
                    <a:pos x="335" y="467"/>
                  </a:cxn>
                  <a:cxn ang="0">
                    <a:pos x="353" y="419"/>
                  </a:cxn>
                  <a:cxn ang="0">
                    <a:pos x="360" y="365"/>
                  </a:cxn>
                  <a:cxn ang="0">
                    <a:pos x="360" y="365"/>
                  </a:cxn>
                </a:cxnLst>
                <a:rect l="0" t="0" r="r" b="b"/>
                <a:pathLst>
                  <a:path w="360" h="563">
                    <a:moveTo>
                      <a:pt x="360" y="365"/>
                    </a:moveTo>
                    <a:lnTo>
                      <a:pt x="353" y="305"/>
                    </a:lnTo>
                    <a:lnTo>
                      <a:pt x="335" y="251"/>
                    </a:lnTo>
                    <a:lnTo>
                      <a:pt x="305" y="204"/>
                    </a:lnTo>
                    <a:lnTo>
                      <a:pt x="262" y="156"/>
                    </a:lnTo>
                    <a:lnTo>
                      <a:pt x="213" y="108"/>
                    </a:lnTo>
                    <a:lnTo>
                      <a:pt x="159" y="66"/>
                    </a:lnTo>
                    <a:lnTo>
                      <a:pt x="92" y="30"/>
                    </a:lnTo>
                    <a:lnTo>
                      <a:pt x="19" y="0"/>
                    </a:lnTo>
                    <a:lnTo>
                      <a:pt x="0" y="12"/>
                    </a:lnTo>
                    <a:lnTo>
                      <a:pt x="67" y="42"/>
                    </a:lnTo>
                    <a:lnTo>
                      <a:pt x="134" y="78"/>
                    </a:lnTo>
                    <a:lnTo>
                      <a:pt x="189" y="114"/>
                    </a:lnTo>
                    <a:lnTo>
                      <a:pt x="238" y="162"/>
                    </a:lnTo>
                    <a:lnTo>
                      <a:pt x="274" y="210"/>
                    </a:lnTo>
                    <a:lnTo>
                      <a:pt x="299" y="257"/>
                    </a:lnTo>
                    <a:lnTo>
                      <a:pt x="317" y="311"/>
                    </a:lnTo>
                    <a:lnTo>
                      <a:pt x="323" y="365"/>
                    </a:lnTo>
                    <a:lnTo>
                      <a:pt x="317" y="419"/>
                    </a:lnTo>
                    <a:lnTo>
                      <a:pt x="299" y="467"/>
                    </a:lnTo>
                    <a:lnTo>
                      <a:pt x="274" y="515"/>
                    </a:lnTo>
                    <a:lnTo>
                      <a:pt x="238" y="563"/>
                    </a:lnTo>
                    <a:lnTo>
                      <a:pt x="268" y="563"/>
                    </a:lnTo>
                    <a:lnTo>
                      <a:pt x="311" y="515"/>
                    </a:lnTo>
                    <a:lnTo>
                      <a:pt x="335" y="467"/>
                    </a:lnTo>
                    <a:lnTo>
                      <a:pt x="353" y="419"/>
                    </a:lnTo>
                    <a:lnTo>
                      <a:pt x="360" y="365"/>
                    </a:lnTo>
                    <a:lnTo>
                      <a:pt x="360" y="36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4" name="Freeform 32"/>
              <p:cNvSpPr>
                <a:spLocks/>
              </p:cNvSpPr>
              <p:nvPr/>
            </p:nvSpPr>
            <p:spPr bwMode="hidden">
              <a:xfrm>
                <a:off x="2318" y="3631"/>
                <a:ext cx="1078" cy="425"/>
              </a:xfrm>
              <a:custGeom>
                <a:avLst/>
                <a:gdLst/>
                <a:ahLst/>
                <a:cxnLst>
                  <a:cxn ang="0">
                    <a:pos x="1053" y="425"/>
                  </a:cxn>
                  <a:cxn ang="0">
                    <a:pos x="1078" y="419"/>
                  </a:cxn>
                  <a:cxn ang="0">
                    <a:pos x="1066" y="377"/>
                  </a:cxn>
                  <a:cxn ang="0">
                    <a:pos x="1047" y="336"/>
                  </a:cxn>
                  <a:cxn ang="0">
                    <a:pos x="986" y="252"/>
                  </a:cxn>
                  <a:cxn ang="0">
                    <a:pos x="907" y="180"/>
                  </a:cxn>
                  <a:cxn ang="0">
                    <a:pos x="810" y="120"/>
                  </a:cxn>
                  <a:cxn ang="0">
                    <a:pos x="694" y="72"/>
                  </a:cxn>
                  <a:cxn ang="0">
                    <a:pos x="560" y="30"/>
                  </a:cxn>
                  <a:cxn ang="0">
                    <a:pos x="420" y="6"/>
                  </a:cxn>
                  <a:cxn ang="0">
                    <a:pos x="268" y="0"/>
                  </a:cxn>
                  <a:cxn ang="0">
                    <a:pos x="134" y="6"/>
                  </a:cxn>
                  <a:cxn ang="0">
                    <a:pos x="0" y="24"/>
                  </a:cxn>
                  <a:cxn ang="0">
                    <a:pos x="12" y="36"/>
                  </a:cxn>
                  <a:cxn ang="0">
                    <a:pos x="134" y="18"/>
                  </a:cxn>
                  <a:cxn ang="0">
                    <a:pos x="268" y="12"/>
                  </a:cxn>
                  <a:cxn ang="0">
                    <a:pos x="420" y="18"/>
                  </a:cxn>
                  <a:cxn ang="0">
                    <a:pos x="554" y="42"/>
                  </a:cxn>
                  <a:cxn ang="0">
                    <a:pos x="682" y="84"/>
                  </a:cxn>
                  <a:cxn ang="0">
                    <a:pos x="798" y="132"/>
                  </a:cxn>
                  <a:cxn ang="0">
                    <a:pos x="895" y="192"/>
                  </a:cxn>
                  <a:cxn ang="0">
                    <a:pos x="968" y="264"/>
                  </a:cxn>
                  <a:cxn ang="0">
                    <a:pos x="999" y="300"/>
                  </a:cxn>
                  <a:cxn ang="0">
                    <a:pos x="1023" y="342"/>
                  </a:cxn>
                  <a:cxn ang="0">
                    <a:pos x="1041" y="383"/>
                  </a:cxn>
                  <a:cxn ang="0">
                    <a:pos x="1053" y="425"/>
                  </a:cxn>
                  <a:cxn ang="0">
                    <a:pos x="1053" y="425"/>
                  </a:cxn>
                </a:cxnLst>
                <a:rect l="0" t="0" r="r" b="b"/>
                <a:pathLst>
                  <a:path w="1078" h="425">
                    <a:moveTo>
                      <a:pt x="1053" y="425"/>
                    </a:moveTo>
                    <a:lnTo>
                      <a:pt x="1078" y="419"/>
                    </a:lnTo>
                    <a:lnTo>
                      <a:pt x="1066" y="377"/>
                    </a:lnTo>
                    <a:lnTo>
                      <a:pt x="1047" y="336"/>
                    </a:lnTo>
                    <a:lnTo>
                      <a:pt x="986" y="252"/>
                    </a:lnTo>
                    <a:lnTo>
                      <a:pt x="907" y="180"/>
                    </a:lnTo>
                    <a:lnTo>
                      <a:pt x="810" y="120"/>
                    </a:lnTo>
                    <a:lnTo>
                      <a:pt x="694" y="72"/>
                    </a:lnTo>
                    <a:lnTo>
                      <a:pt x="560" y="30"/>
                    </a:lnTo>
                    <a:lnTo>
                      <a:pt x="420" y="6"/>
                    </a:lnTo>
                    <a:lnTo>
                      <a:pt x="268" y="0"/>
                    </a:lnTo>
                    <a:lnTo>
                      <a:pt x="134" y="6"/>
                    </a:lnTo>
                    <a:lnTo>
                      <a:pt x="0" y="24"/>
                    </a:lnTo>
                    <a:lnTo>
                      <a:pt x="12" y="36"/>
                    </a:lnTo>
                    <a:lnTo>
                      <a:pt x="134" y="18"/>
                    </a:lnTo>
                    <a:lnTo>
                      <a:pt x="268" y="12"/>
                    </a:lnTo>
                    <a:lnTo>
                      <a:pt x="420" y="18"/>
                    </a:lnTo>
                    <a:lnTo>
                      <a:pt x="554" y="42"/>
                    </a:lnTo>
                    <a:lnTo>
                      <a:pt x="682" y="84"/>
                    </a:lnTo>
                    <a:lnTo>
                      <a:pt x="798" y="132"/>
                    </a:lnTo>
                    <a:lnTo>
                      <a:pt x="895" y="192"/>
                    </a:lnTo>
                    <a:lnTo>
                      <a:pt x="968" y="264"/>
                    </a:lnTo>
                    <a:lnTo>
                      <a:pt x="999" y="300"/>
                    </a:lnTo>
                    <a:lnTo>
                      <a:pt x="1023" y="342"/>
                    </a:lnTo>
                    <a:lnTo>
                      <a:pt x="1041" y="383"/>
                    </a:lnTo>
                    <a:lnTo>
                      <a:pt x="1053" y="425"/>
                    </a:lnTo>
                    <a:lnTo>
                      <a:pt x="1053" y="42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5" name="Freeform 33"/>
              <p:cNvSpPr>
                <a:spLocks/>
              </p:cNvSpPr>
              <p:nvPr/>
            </p:nvSpPr>
            <p:spPr bwMode="hidden">
              <a:xfrm>
                <a:off x="3304" y="4080"/>
                <a:ext cx="98" cy="234"/>
              </a:xfrm>
              <a:custGeom>
                <a:avLst/>
                <a:gdLst/>
                <a:ahLst/>
                <a:cxnLst>
                  <a:cxn ang="0">
                    <a:pos x="0" y="234"/>
                  </a:cxn>
                  <a:cxn ang="0">
                    <a:pos x="25" y="234"/>
                  </a:cxn>
                  <a:cxn ang="0">
                    <a:pos x="55" y="186"/>
                  </a:cxn>
                  <a:cxn ang="0">
                    <a:pos x="80" y="138"/>
                  </a:cxn>
                  <a:cxn ang="0">
                    <a:pos x="92" y="90"/>
                  </a:cxn>
                  <a:cxn ang="0">
                    <a:pos x="98" y="36"/>
                  </a:cxn>
                  <a:cxn ang="0">
                    <a:pos x="98" y="0"/>
                  </a:cxn>
                  <a:cxn ang="0">
                    <a:pos x="74" y="0"/>
                  </a:cxn>
                  <a:cxn ang="0">
                    <a:pos x="74" y="36"/>
                  </a:cxn>
                  <a:cxn ang="0">
                    <a:pos x="67" y="90"/>
                  </a:cxn>
                  <a:cxn ang="0">
                    <a:pos x="55" y="138"/>
                  </a:cxn>
                  <a:cxn ang="0">
                    <a:pos x="31" y="186"/>
                  </a:cxn>
                  <a:cxn ang="0">
                    <a:pos x="0" y="234"/>
                  </a:cxn>
                  <a:cxn ang="0">
                    <a:pos x="0" y="234"/>
                  </a:cxn>
                </a:cxnLst>
                <a:rect l="0" t="0" r="r" b="b"/>
                <a:pathLst>
                  <a:path w="98" h="234">
                    <a:moveTo>
                      <a:pt x="0" y="234"/>
                    </a:moveTo>
                    <a:lnTo>
                      <a:pt x="25" y="234"/>
                    </a:lnTo>
                    <a:lnTo>
                      <a:pt x="55" y="186"/>
                    </a:lnTo>
                    <a:lnTo>
                      <a:pt x="80" y="138"/>
                    </a:lnTo>
                    <a:lnTo>
                      <a:pt x="92" y="90"/>
                    </a:lnTo>
                    <a:lnTo>
                      <a:pt x="98" y="36"/>
                    </a:lnTo>
                    <a:lnTo>
                      <a:pt x="98" y="0"/>
                    </a:lnTo>
                    <a:lnTo>
                      <a:pt x="74" y="0"/>
                    </a:lnTo>
                    <a:lnTo>
                      <a:pt x="74" y="36"/>
                    </a:lnTo>
                    <a:lnTo>
                      <a:pt x="67" y="90"/>
                    </a:lnTo>
                    <a:lnTo>
                      <a:pt x="55" y="138"/>
                    </a:lnTo>
                    <a:lnTo>
                      <a:pt x="31" y="186"/>
                    </a:lnTo>
                    <a:lnTo>
                      <a:pt x="0" y="234"/>
                    </a:lnTo>
                    <a:lnTo>
                      <a:pt x="0" y="23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6" name="Freeform 34"/>
              <p:cNvSpPr>
                <a:spLocks/>
              </p:cNvSpPr>
              <p:nvPr/>
            </p:nvSpPr>
            <p:spPr bwMode="hidden">
              <a:xfrm>
                <a:off x="1776" y="3673"/>
                <a:ext cx="481" cy="641"/>
              </a:xfrm>
              <a:custGeom>
                <a:avLst/>
                <a:gdLst>
                  <a:gd name="T0" fmla="*/ 18 w 481"/>
                  <a:gd name="T1" fmla="*/ 443 h 641"/>
                  <a:gd name="T2" fmla="*/ 24 w 481"/>
                  <a:gd name="T3" fmla="*/ 371 h 641"/>
                  <a:gd name="T4" fmla="*/ 55 w 481"/>
                  <a:gd name="T5" fmla="*/ 305 h 641"/>
                  <a:gd name="T6" fmla="*/ 91 w 481"/>
                  <a:gd name="T7" fmla="*/ 246 h 641"/>
                  <a:gd name="T8" fmla="*/ 146 w 481"/>
                  <a:gd name="T9" fmla="*/ 186 h 641"/>
                  <a:gd name="T10" fmla="*/ 213 w 481"/>
                  <a:gd name="T11" fmla="*/ 132 h 641"/>
                  <a:gd name="T12" fmla="*/ 292 w 481"/>
                  <a:gd name="T13" fmla="*/ 84 h 641"/>
                  <a:gd name="T14" fmla="*/ 384 w 481"/>
                  <a:gd name="T15" fmla="*/ 48 h 641"/>
                  <a:gd name="T16" fmla="*/ 481 w 481"/>
                  <a:gd name="T17" fmla="*/ 12 h 641"/>
                  <a:gd name="T18" fmla="*/ 457 w 481"/>
                  <a:gd name="T19" fmla="*/ 0 h 641"/>
                  <a:gd name="T20" fmla="*/ 359 w 481"/>
                  <a:gd name="T21" fmla="*/ 36 h 641"/>
                  <a:gd name="T22" fmla="*/ 274 w 481"/>
                  <a:gd name="T23" fmla="*/ 78 h 641"/>
                  <a:gd name="T24" fmla="*/ 195 w 481"/>
                  <a:gd name="T25" fmla="*/ 126 h 641"/>
                  <a:gd name="T26" fmla="*/ 128 w 481"/>
                  <a:gd name="T27" fmla="*/ 180 h 641"/>
                  <a:gd name="T28" fmla="*/ 73 w 481"/>
                  <a:gd name="T29" fmla="*/ 240 h 641"/>
                  <a:gd name="T30" fmla="*/ 37 w 481"/>
                  <a:gd name="T31" fmla="*/ 305 h 641"/>
                  <a:gd name="T32" fmla="*/ 6 w 481"/>
                  <a:gd name="T33" fmla="*/ 371 h 641"/>
                  <a:gd name="T34" fmla="*/ 0 w 481"/>
                  <a:gd name="T35" fmla="*/ 443 h 641"/>
                  <a:gd name="T36" fmla="*/ 6 w 481"/>
                  <a:gd name="T37" fmla="*/ 497 h 641"/>
                  <a:gd name="T38" fmla="*/ 18 w 481"/>
                  <a:gd name="T39" fmla="*/ 545 h 641"/>
                  <a:gd name="T40" fmla="*/ 43 w 481"/>
                  <a:gd name="T41" fmla="*/ 593 h 641"/>
                  <a:gd name="T42" fmla="*/ 73 w 481"/>
                  <a:gd name="T43" fmla="*/ 641 h 641"/>
                  <a:gd name="T44" fmla="*/ 97 w 481"/>
                  <a:gd name="T45" fmla="*/ 641 h 641"/>
                  <a:gd name="T46" fmla="*/ 67 w 481"/>
                  <a:gd name="T47" fmla="*/ 593 h 641"/>
                  <a:gd name="T48" fmla="*/ 43 w 481"/>
                  <a:gd name="T49" fmla="*/ 545 h 641"/>
                  <a:gd name="T50" fmla="*/ 24 w 481"/>
                  <a:gd name="T51" fmla="*/ 497 h 641"/>
                  <a:gd name="T52" fmla="*/ 18 w 481"/>
                  <a:gd name="T53" fmla="*/ 443 h 641"/>
                  <a:gd name="T54" fmla="*/ 18 w 481"/>
                  <a:gd name="T55" fmla="*/ 443 h 641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</a:gdLst>
                <a:ahLst/>
                <a:cxnLst>
                  <a:cxn ang="T56">
                    <a:pos x="T0" y="T1"/>
                  </a:cxn>
                  <a:cxn ang="T57">
                    <a:pos x="T2" y="T3"/>
                  </a:cxn>
                  <a:cxn ang="T58">
                    <a:pos x="T4" y="T5"/>
                  </a:cxn>
                  <a:cxn ang="T59">
                    <a:pos x="T6" y="T7"/>
                  </a:cxn>
                  <a:cxn ang="T60">
                    <a:pos x="T8" y="T9"/>
                  </a:cxn>
                  <a:cxn ang="T61">
                    <a:pos x="T10" y="T11"/>
                  </a:cxn>
                  <a:cxn ang="T62">
                    <a:pos x="T12" y="T13"/>
                  </a:cxn>
                  <a:cxn ang="T63">
                    <a:pos x="T14" y="T15"/>
                  </a:cxn>
                  <a:cxn ang="T64">
                    <a:pos x="T16" y="T17"/>
                  </a:cxn>
                  <a:cxn ang="T65">
                    <a:pos x="T18" y="T19"/>
                  </a:cxn>
                  <a:cxn ang="T66">
                    <a:pos x="T20" y="T21"/>
                  </a:cxn>
                  <a:cxn ang="T67">
                    <a:pos x="T22" y="T23"/>
                  </a:cxn>
                  <a:cxn ang="T68">
                    <a:pos x="T24" y="T25"/>
                  </a:cxn>
                  <a:cxn ang="T69">
                    <a:pos x="T26" y="T27"/>
                  </a:cxn>
                  <a:cxn ang="T70">
                    <a:pos x="T28" y="T29"/>
                  </a:cxn>
                  <a:cxn ang="T71">
                    <a:pos x="T30" y="T31"/>
                  </a:cxn>
                  <a:cxn ang="T72">
                    <a:pos x="T32" y="T33"/>
                  </a:cxn>
                  <a:cxn ang="T73">
                    <a:pos x="T34" y="T35"/>
                  </a:cxn>
                  <a:cxn ang="T74">
                    <a:pos x="T36" y="T37"/>
                  </a:cxn>
                  <a:cxn ang="T75">
                    <a:pos x="T38" y="T39"/>
                  </a:cxn>
                  <a:cxn ang="T76">
                    <a:pos x="T40" y="T41"/>
                  </a:cxn>
                  <a:cxn ang="T77">
                    <a:pos x="T42" y="T43"/>
                  </a:cxn>
                  <a:cxn ang="T78">
                    <a:pos x="T44" y="T45"/>
                  </a:cxn>
                  <a:cxn ang="T79">
                    <a:pos x="T46" y="T47"/>
                  </a:cxn>
                  <a:cxn ang="T80">
                    <a:pos x="T48" y="T49"/>
                  </a:cxn>
                  <a:cxn ang="T81">
                    <a:pos x="T50" y="T51"/>
                  </a:cxn>
                  <a:cxn ang="T82">
                    <a:pos x="T52" y="T53"/>
                  </a:cxn>
                  <a:cxn ang="T83">
                    <a:pos x="T54" y="T55"/>
                  </a:cxn>
                </a:cxnLst>
                <a:rect l="0" t="0" r="r" b="b"/>
                <a:pathLst>
                  <a:path w="481" h="641">
                    <a:moveTo>
                      <a:pt x="18" y="443"/>
                    </a:moveTo>
                    <a:lnTo>
                      <a:pt x="24" y="371"/>
                    </a:lnTo>
                    <a:lnTo>
                      <a:pt x="55" y="305"/>
                    </a:lnTo>
                    <a:lnTo>
                      <a:pt x="91" y="246"/>
                    </a:lnTo>
                    <a:lnTo>
                      <a:pt x="146" y="186"/>
                    </a:lnTo>
                    <a:lnTo>
                      <a:pt x="213" y="132"/>
                    </a:lnTo>
                    <a:lnTo>
                      <a:pt x="292" y="84"/>
                    </a:lnTo>
                    <a:lnTo>
                      <a:pt x="384" y="48"/>
                    </a:lnTo>
                    <a:lnTo>
                      <a:pt x="481" y="12"/>
                    </a:lnTo>
                    <a:lnTo>
                      <a:pt x="457" y="0"/>
                    </a:lnTo>
                    <a:lnTo>
                      <a:pt x="359" y="36"/>
                    </a:lnTo>
                    <a:lnTo>
                      <a:pt x="274" y="78"/>
                    </a:lnTo>
                    <a:lnTo>
                      <a:pt x="195" y="126"/>
                    </a:lnTo>
                    <a:lnTo>
                      <a:pt x="128" y="180"/>
                    </a:lnTo>
                    <a:lnTo>
                      <a:pt x="73" y="240"/>
                    </a:lnTo>
                    <a:lnTo>
                      <a:pt x="37" y="305"/>
                    </a:lnTo>
                    <a:lnTo>
                      <a:pt x="6" y="371"/>
                    </a:lnTo>
                    <a:lnTo>
                      <a:pt x="0" y="443"/>
                    </a:lnTo>
                    <a:lnTo>
                      <a:pt x="6" y="497"/>
                    </a:lnTo>
                    <a:lnTo>
                      <a:pt x="18" y="545"/>
                    </a:lnTo>
                    <a:lnTo>
                      <a:pt x="43" y="593"/>
                    </a:lnTo>
                    <a:lnTo>
                      <a:pt x="73" y="641"/>
                    </a:lnTo>
                    <a:lnTo>
                      <a:pt x="97" y="641"/>
                    </a:lnTo>
                    <a:lnTo>
                      <a:pt x="67" y="593"/>
                    </a:lnTo>
                    <a:lnTo>
                      <a:pt x="43" y="545"/>
                    </a:lnTo>
                    <a:lnTo>
                      <a:pt x="24" y="497"/>
                    </a:lnTo>
                    <a:lnTo>
                      <a:pt x="18" y="44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grpSp>
          <p:nvGrpSpPr>
            <p:cNvPr id="8" name="Group 35"/>
            <p:cNvGrpSpPr>
              <a:grpSpLocks/>
            </p:cNvGrpSpPr>
            <p:nvPr userDrawn="1"/>
          </p:nvGrpSpPr>
          <p:grpSpPr bwMode="auto">
            <a:xfrm>
              <a:off x="4128" y="3360"/>
              <a:ext cx="1351" cy="821"/>
              <a:chOff x="4128" y="3360"/>
              <a:chExt cx="1351" cy="821"/>
            </a:xfrm>
          </p:grpSpPr>
          <p:sp>
            <p:nvSpPr>
              <p:cNvPr id="22" name="Freeform 36"/>
              <p:cNvSpPr>
                <a:spLocks noEditPoints="1"/>
              </p:cNvSpPr>
              <p:nvPr/>
            </p:nvSpPr>
            <p:spPr bwMode="hidden">
              <a:xfrm>
                <a:off x="4200" y="3402"/>
                <a:ext cx="1201" cy="731"/>
              </a:xfrm>
              <a:custGeom>
                <a:avLst/>
                <a:gdLst/>
                <a:ahLst/>
                <a:cxnLst>
                  <a:cxn ang="0">
                    <a:pos x="484" y="6"/>
                  </a:cxn>
                  <a:cxn ang="0">
                    <a:pos x="263" y="60"/>
                  </a:cxn>
                  <a:cxn ang="0">
                    <a:pos x="101" y="162"/>
                  </a:cxn>
                  <a:cxn ang="0">
                    <a:pos x="12" y="294"/>
                  </a:cxn>
                  <a:cxn ang="0">
                    <a:pos x="0" y="366"/>
                  </a:cxn>
                  <a:cxn ang="0">
                    <a:pos x="12" y="437"/>
                  </a:cxn>
                  <a:cxn ang="0">
                    <a:pos x="101" y="569"/>
                  </a:cxn>
                  <a:cxn ang="0">
                    <a:pos x="263" y="671"/>
                  </a:cxn>
                  <a:cxn ang="0">
                    <a:pos x="484" y="725"/>
                  </a:cxn>
                  <a:cxn ang="0">
                    <a:pos x="723" y="725"/>
                  </a:cxn>
                  <a:cxn ang="0">
                    <a:pos x="938" y="671"/>
                  </a:cxn>
                  <a:cxn ang="0">
                    <a:pos x="1100" y="569"/>
                  </a:cxn>
                  <a:cxn ang="0">
                    <a:pos x="1189" y="437"/>
                  </a:cxn>
                  <a:cxn ang="0">
                    <a:pos x="1201" y="366"/>
                  </a:cxn>
                  <a:cxn ang="0">
                    <a:pos x="1189" y="294"/>
                  </a:cxn>
                  <a:cxn ang="0">
                    <a:pos x="1100" y="162"/>
                  </a:cxn>
                  <a:cxn ang="0">
                    <a:pos x="938" y="60"/>
                  </a:cxn>
                  <a:cxn ang="0">
                    <a:pos x="723" y="6"/>
                  </a:cxn>
                  <a:cxn ang="0">
                    <a:pos x="604" y="0"/>
                  </a:cxn>
                  <a:cxn ang="0">
                    <a:pos x="490" y="701"/>
                  </a:cxn>
                  <a:cxn ang="0">
                    <a:pos x="287" y="647"/>
                  </a:cxn>
                  <a:cxn ang="0">
                    <a:pos x="131" y="557"/>
                  </a:cxn>
                  <a:cxn ang="0">
                    <a:pos x="48" y="437"/>
                  </a:cxn>
                  <a:cxn ang="0">
                    <a:pos x="36" y="366"/>
                  </a:cxn>
                  <a:cxn ang="0">
                    <a:pos x="48" y="300"/>
                  </a:cxn>
                  <a:cxn ang="0">
                    <a:pos x="131" y="174"/>
                  </a:cxn>
                  <a:cxn ang="0">
                    <a:pos x="287" y="84"/>
                  </a:cxn>
                  <a:cxn ang="0">
                    <a:pos x="490" y="30"/>
                  </a:cxn>
                  <a:cxn ang="0">
                    <a:pos x="717" y="30"/>
                  </a:cxn>
                  <a:cxn ang="0">
                    <a:pos x="920" y="84"/>
                  </a:cxn>
                  <a:cxn ang="0">
                    <a:pos x="1070" y="174"/>
                  </a:cxn>
                  <a:cxn ang="0">
                    <a:pos x="1153" y="300"/>
                  </a:cxn>
                  <a:cxn ang="0">
                    <a:pos x="1153" y="437"/>
                  </a:cxn>
                  <a:cxn ang="0">
                    <a:pos x="1070" y="557"/>
                  </a:cxn>
                  <a:cxn ang="0">
                    <a:pos x="920" y="647"/>
                  </a:cxn>
                  <a:cxn ang="0">
                    <a:pos x="717" y="701"/>
                  </a:cxn>
                  <a:cxn ang="0">
                    <a:pos x="604" y="707"/>
                  </a:cxn>
                </a:cxnLst>
                <a:rect l="0" t="0" r="r" b="b"/>
                <a:pathLst>
                  <a:path w="1201" h="731">
                    <a:moveTo>
                      <a:pt x="604" y="0"/>
                    </a:moveTo>
                    <a:lnTo>
                      <a:pt x="484" y="6"/>
                    </a:lnTo>
                    <a:lnTo>
                      <a:pt x="370" y="30"/>
                    </a:lnTo>
                    <a:lnTo>
                      <a:pt x="263" y="60"/>
                    </a:lnTo>
                    <a:lnTo>
                      <a:pt x="179" y="108"/>
                    </a:lnTo>
                    <a:lnTo>
                      <a:pt x="101" y="162"/>
                    </a:lnTo>
                    <a:lnTo>
                      <a:pt x="48" y="222"/>
                    </a:lnTo>
                    <a:lnTo>
                      <a:pt x="12" y="294"/>
                    </a:lnTo>
                    <a:lnTo>
                      <a:pt x="6" y="330"/>
                    </a:lnTo>
                    <a:lnTo>
                      <a:pt x="0" y="366"/>
                    </a:lnTo>
                    <a:lnTo>
                      <a:pt x="6" y="401"/>
                    </a:lnTo>
                    <a:lnTo>
                      <a:pt x="12" y="437"/>
                    </a:lnTo>
                    <a:lnTo>
                      <a:pt x="48" y="509"/>
                    </a:lnTo>
                    <a:lnTo>
                      <a:pt x="101" y="569"/>
                    </a:lnTo>
                    <a:lnTo>
                      <a:pt x="179" y="623"/>
                    </a:lnTo>
                    <a:lnTo>
                      <a:pt x="263" y="671"/>
                    </a:lnTo>
                    <a:lnTo>
                      <a:pt x="370" y="701"/>
                    </a:lnTo>
                    <a:lnTo>
                      <a:pt x="484" y="725"/>
                    </a:lnTo>
                    <a:lnTo>
                      <a:pt x="604" y="731"/>
                    </a:lnTo>
                    <a:lnTo>
                      <a:pt x="723" y="725"/>
                    </a:lnTo>
                    <a:lnTo>
                      <a:pt x="837" y="701"/>
                    </a:lnTo>
                    <a:lnTo>
                      <a:pt x="938" y="671"/>
                    </a:lnTo>
                    <a:lnTo>
                      <a:pt x="1028" y="623"/>
                    </a:lnTo>
                    <a:lnTo>
                      <a:pt x="1100" y="569"/>
                    </a:lnTo>
                    <a:lnTo>
                      <a:pt x="1153" y="509"/>
                    </a:lnTo>
                    <a:lnTo>
                      <a:pt x="1189" y="437"/>
                    </a:lnTo>
                    <a:lnTo>
                      <a:pt x="1201" y="401"/>
                    </a:lnTo>
                    <a:lnTo>
                      <a:pt x="1201" y="366"/>
                    </a:lnTo>
                    <a:lnTo>
                      <a:pt x="1201" y="330"/>
                    </a:lnTo>
                    <a:lnTo>
                      <a:pt x="1189" y="294"/>
                    </a:lnTo>
                    <a:lnTo>
                      <a:pt x="1153" y="222"/>
                    </a:lnTo>
                    <a:lnTo>
                      <a:pt x="1100" y="162"/>
                    </a:lnTo>
                    <a:lnTo>
                      <a:pt x="1028" y="108"/>
                    </a:lnTo>
                    <a:lnTo>
                      <a:pt x="938" y="60"/>
                    </a:lnTo>
                    <a:lnTo>
                      <a:pt x="837" y="30"/>
                    </a:lnTo>
                    <a:lnTo>
                      <a:pt x="723" y="6"/>
                    </a:lnTo>
                    <a:lnTo>
                      <a:pt x="604" y="0"/>
                    </a:lnTo>
                    <a:lnTo>
                      <a:pt x="604" y="0"/>
                    </a:lnTo>
                    <a:close/>
                    <a:moveTo>
                      <a:pt x="604" y="707"/>
                    </a:moveTo>
                    <a:lnTo>
                      <a:pt x="490" y="701"/>
                    </a:lnTo>
                    <a:lnTo>
                      <a:pt x="382" y="683"/>
                    </a:lnTo>
                    <a:lnTo>
                      <a:pt x="287" y="647"/>
                    </a:lnTo>
                    <a:lnTo>
                      <a:pt x="203" y="611"/>
                    </a:lnTo>
                    <a:lnTo>
                      <a:pt x="131" y="557"/>
                    </a:lnTo>
                    <a:lnTo>
                      <a:pt x="83" y="497"/>
                    </a:lnTo>
                    <a:lnTo>
                      <a:pt x="48" y="437"/>
                    </a:lnTo>
                    <a:lnTo>
                      <a:pt x="42" y="401"/>
                    </a:lnTo>
                    <a:lnTo>
                      <a:pt x="36" y="366"/>
                    </a:lnTo>
                    <a:lnTo>
                      <a:pt x="42" y="330"/>
                    </a:lnTo>
                    <a:lnTo>
                      <a:pt x="48" y="300"/>
                    </a:lnTo>
                    <a:lnTo>
                      <a:pt x="83" y="234"/>
                    </a:lnTo>
                    <a:lnTo>
                      <a:pt x="131" y="174"/>
                    </a:lnTo>
                    <a:lnTo>
                      <a:pt x="203" y="126"/>
                    </a:lnTo>
                    <a:lnTo>
                      <a:pt x="287" y="84"/>
                    </a:lnTo>
                    <a:lnTo>
                      <a:pt x="382" y="54"/>
                    </a:lnTo>
                    <a:lnTo>
                      <a:pt x="490" y="30"/>
                    </a:lnTo>
                    <a:lnTo>
                      <a:pt x="604" y="24"/>
                    </a:lnTo>
                    <a:lnTo>
                      <a:pt x="717" y="30"/>
                    </a:lnTo>
                    <a:lnTo>
                      <a:pt x="825" y="54"/>
                    </a:lnTo>
                    <a:lnTo>
                      <a:pt x="920" y="84"/>
                    </a:lnTo>
                    <a:lnTo>
                      <a:pt x="1004" y="126"/>
                    </a:lnTo>
                    <a:lnTo>
                      <a:pt x="1070" y="174"/>
                    </a:lnTo>
                    <a:lnTo>
                      <a:pt x="1124" y="234"/>
                    </a:lnTo>
                    <a:lnTo>
                      <a:pt x="1153" y="300"/>
                    </a:lnTo>
                    <a:lnTo>
                      <a:pt x="1165" y="366"/>
                    </a:lnTo>
                    <a:lnTo>
                      <a:pt x="1153" y="437"/>
                    </a:lnTo>
                    <a:lnTo>
                      <a:pt x="1124" y="497"/>
                    </a:lnTo>
                    <a:lnTo>
                      <a:pt x="1070" y="557"/>
                    </a:lnTo>
                    <a:lnTo>
                      <a:pt x="1004" y="611"/>
                    </a:lnTo>
                    <a:lnTo>
                      <a:pt x="920" y="647"/>
                    </a:lnTo>
                    <a:lnTo>
                      <a:pt x="825" y="683"/>
                    </a:lnTo>
                    <a:lnTo>
                      <a:pt x="717" y="701"/>
                    </a:lnTo>
                    <a:lnTo>
                      <a:pt x="604" y="707"/>
                    </a:lnTo>
                    <a:lnTo>
                      <a:pt x="604" y="707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3" name="Freeform 37"/>
              <p:cNvSpPr>
                <a:spLocks/>
              </p:cNvSpPr>
              <p:nvPr/>
            </p:nvSpPr>
            <p:spPr bwMode="hidden">
              <a:xfrm>
                <a:off x="4128" y="3366"/>
                <a:ext cx="544" cy="737"/>
              </a:xfrm>
              <a:custGeom>
                <a:avLst/>
                <a:gdLst/>
                <a:ahLst/>
                <a:cxnLst>
                  <a:cxn ang="0">
                    <a:pos x="24" y="402"/>
                  </a:cxn>
                  <a:cxn ang="0">
                    <a:pos x="36" y="330"/>
                  </a:cxn>
                  <a:cxn ang="0">
                    <a:pos x="66" y="264"/>
                  </a:cxn>
                  <a:cxn ang="0">
                    <a:pos x="108" y="204"/>
                  </a:cxn>
                  <a:cxn ang="0">
                    <a:pos x="173" y="150"/>
                  </a:cxn>
                  <a:cxn ang="0">
                    <a:pos x="251" y="102"/>
                  </a:cxn>
                  <a:cxn ang="0">
                    <a:pos x="335" y="60"/>
                  </a:cxn>
                  <a:cxn ang="0">
                    <a:pos x="436" y="30"/>
                  </a:cxn>
                  <a:cxn ang="0">
                    <a:pos x="544" y="12"/>
                  </a:cxn>
                  <a:cxn ang="0">
                    <a:pos x="544" y="0"/>
                  </a:cxn>
                  <a:cxn ang="0">
                    <a:pos x="430" y="18"/>
                  </a:cxn>
                  <a:cxn ang="0">
                    <a:pos x="329" y="48"/>
                  </a:cxn>
                  <a:cxn ang="0">
                    <a:pos x="233" y="90"/>
                  </a:cxn>
                  <a:cxn ang="0">
                    <a:pos x="155" y="138"/>
                  </a:cxn>
                  <a:cxn ang="0">
                    <a:pos x="90" y="198"/>
                  </a:cxn>
                  <a:cxn ang="0">
                    <a:pos x="42" y="258"/>
                  </a:cxn>
                  <a:cxn ang="0">
                    <a:pos x="12" y="330"/>
                  </a:cxn>
                  <a:cxn ang="0">
                    <a:pos x="0" y="402"/>
                  </a:cxn>
                  <a:cxn ang="0">
                    <a:pos x="6" y="455"/>
                  </a:cxn>
                  <a:cxn ang="0">
                    <a:pos x="18" y="503"/>
                  </a:cxn>
                  <a:cxn ang="0">
                    <a:pos x="42" y="545"/>
                  </a:cxn>
                  <a:cxn ang="0">
                    <a:pos x="78" y="593"/>
                  </a:cxn>
                  <a:cxn ang="0">
                    <a:pos x="114" y="635"/>
                  </a:cxn>
                  <a:cxn ang="0">
                    <a:pos x="161" y="671"/>
                  </a:cxn>
                  <a:cxn ang="0">
                    <a:pos x="221" y="707"/>
                  </a:cxn>
                  <a:cxn ang="0">
                    <a:pos x="281" y="737"/>
                  </a:cxn>
                  <a:cxn ang="0">
                    <a:pos x="323" y="737"/>
                  </a:cxn>
                  <a:cxn ang="0">
                    <a:pos x="257" y="707"/>
                  </a:cxn>
                  <a:cxn ang="0">
                    <a:pos x="203" y="671"/>
                  </a:cxn>
                  <a:cxn ang="0">
                    <a:pos x="149" y="635"/>
                  </a:cxn>
                  <a:cxn ang="0">
                    <a:pos x="108" y="593"/>
                  </a:cxn>
                  <a:cxn ang="0">
                    <a:pos x="72" y="551"/>
                  </a:cxn>
                  <a:cxn ang="0">
                    <a:pos x="48" y="503"/>
                  </a:cxn>
                  <a:cxn ang="0">
                    <a:pos x="30" y="455"/>
                  </a:cxn>
                  <a:cxn ang="0">
                    <a:pos x="24" y="402"/>
                  </a:cxn>
                  <a:cxn ang="0">
                    <a:pos x="24" y="402"/>
                  </a:cxn>
                </a:cxnLst>
                <a:rect l="0" t="0" r="r" b="b"/>
                <a:pathLst>
                  <a:path w="544" h="737">
                    <a:moveTo>
                      <a:pt x="24" y="402"/>
                    </a:moveTo>
                    <a:lnTo>
                      <a:pt x="36" y="330"/>
                    </a:lnTo>
                    <a:lnTo>
                      <a:pt x="66" y="264"/>
                    </a:lnTo>
                    <a:lnTo>
                      <a:pt x="108" y="204"/>
                    </a:lnTo>
                    <a:lnTo>
                      <a:pt x="173" y="150"/>
                    </a:lnTo>
                    <a:lnTo>
                      <a:pt x="251" y="102"/>
                    </a:lnTo>
                    <a:lnTo>
                      <a:pt x="335" y="60"/>
                    </a:lnTo>
                    <a:lnTo>
                      <a:pt x="436" y="30"/>
                    </a:lnTo>
                    <a:lnTo>
                      <a:pt x="544" y="12"/>
                    </a:lnTo>
                    <a:lnTo>
                      <a:pt x="544" y="0"/>
                    </a:lnTo>
                    <a:lnTo>
                      <a:pt x="430" y="18"/>
                    </a:lnTo>
                    <a:lnTo>
                      <a:pt x="329" y="48"/>
                    </a:lnTo>
                    <a:lnTo>
                      <a:pt x="233" y="90"/>
                    </a:lnTo>
                    <a:lnTo>
                      <a:pt x="155" y="138"/>
                    </a:lnTo>
                    <a:lnTo>
                      <a:pt x="90" y="198"/>
                    </a:lnTo>
                    <a:lnTo>
                      <a:pt x="42" y="258"/>
                    </a:lnTo>
                    <a:lnTo>
                      <a:pt x="12" y="330"/>
                    </a:lnTo>
                    <a:lnTo>
                      <a:pt x="0" y="402"/>
                    </a:lnTo>
                    <a:lnTo>
                      <a:pt x="6" y="455"/>
                    </a:lnTo>
                    <a:lnTo>
                      <a:pt x="18" y="503"/>
                    </a:lnTo>
                    <a:lnTo>
                      <a:pt x="42" y="545"/>
                    </a:lnTo>
                    <a:lnTo>
                      <a:pt x="78" y="593"/>
                    </a:lnTo>
                    <a:lnTo>
                      <a:pt x="114" y="635"/>
                    </a:lnTo>
                    <a:lnTo>
                      <a:pt x="161" y="671"/>
                    </a:lnTo>
                    <a:lnTo>
                      <a:pt x="221" y="707"/>
                    </a:lnTo>
                    <a:lnTo>
                      <a:pt x="281" y="737"/>
                    </a:lnTo>
                    <a:lnTo>
                      <a:pt x="323" y="737"/>
                    </a:lnTo>
                    <a:lnTo>
                      <a:pt x="257" y="707"/>
                    </a:lnTo>
                    <a:lnTo>
                      <a:pt x="203" y="671"/>
                    </a:lnTo>
                    <a:lnTo>
                      <a:pt x="149" y="635"/>
                    </a:lnTo>
                    <a:lnTo>
                      <a:pt x="108" y="593"/>
                    </a:lnTo>
                    <a:lnTo>
                      <a:pt x="72" y="551"/>
                    </a:lnTo>
                    <a:lnTo>
                      <a:pt x="48" y="503"/>
                    </a:lnTo>
                    <a:lnTo>
                      <a:pt x="30" y="455"/>
                    </a:lnTo>
                    <a:lnTo>
                      <a:pt x="24" y="402"/>
                    </a:lnTo>
                    <a:lnTo>
                      <a:pt x="24" y="40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4" name="Freeform 38"/>
              <p:cNvSpPr>
                <a:spLocks/>
              </p:cNvSpPr>
              <p:nvPr/>
            </p:nvSpPr>
            <p:spPr bwMode="hidden">
              <a:xfrm>
                <a:off x="4792" y="3360"/>
                <a:ext cx="609" cy="252"/>
              </a:xfrm>
              <a:custGeom>
                <a:avLst/>
                <a:gdLst/>
                <a:ahLst/>
                <a:cxnLst>
                  <a:cxn ang="0">
                    <a:pos x="12" y="12"/>
                  </a:cxn>
                  <a:cxn ang="0">
                    <a:pos x="113" y="18"/>
                  </a:cxn>
                  <a:cxn ang="0">
                    <a:pos x="203" y="30"/>
                  </a:cxn>
                  <a:cxn ang="0">
                    <a:pos x="292" y="48"/>
                  </a:cxn>
                  <a:cxn ang="0">
                    <a:pos x="376" y="78"/>
                  </a:cxn>
                  <a:cxn ang="0">
                    <a:pos x="448" y="114"/>
                  </a:cxn>
                  <a:cxn ang="0">
                    <a:pos x="514" y="156"/>
                  </a:cxn>
                  <a:cxn ang="0">
                    <a:pos x="567" y="198"/>
                  </a:cxn>
                  <a:cxn ang="0">
                    <a:pos x="609" y="252"/>
                  </a:cxn>
                  <a:cxn ang="0">
                    <a:pos x="609" y="216"/>
                  </a:cxn>
                  <a:cxn ang="0">
                    <a:pos x="561" y="168"/>
                  </a:cxn>
                  <a:cxn ang="0">
                    <a:pos x="502" y="126"/>
                  </a:cxn>
                  <a:cxn ang="0">
                    <a:pos x="436" y="90"/>
                  </a:cxn>
                  <a:cxn ang="0">
                    <a:pos x="364" y="60"/>
                  </a:cxn>
                  <a:cxn ang="0">
                    <a:pos x="286" y="36"/>
                  </a:cxn>
                  <a:cxn ang="0">
                    <a:pos x="197" y="18"/>
                  </a:cxn>
                  <a:cxn ang="0">
                    <a:pos x="107" y="6"/>
                  </a:cxn>
                  <a:cxn ang="0">
                    <a:pos x="12" y="0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6" y="12"/>
                  </a:cxn>
                  <a:cxn ang="0">
                    <a:pos x="12" y="12"/>
                  </a:cxn>
                  <a:cxn ang="0">
                    <a:pos x="12" y="12"/>
                  </a:cxn>
                </a:cxnLst>
                <a:rect l="0" t="0" r="r" b="b"/>
                <a:pathLst>
                  <a:path w="609" h="252">
                    <a:moveTo>
                      <a:pt x="12" y="12"/>
                    </a:moveTo>
                    <a:lnTo>
                      <a:pt x="113" y="18"/>
                    </a:lnTo>
                    <a:lnTo>
                      <a:pt x="203" y="30"/>
                    </a:lnTo>
                    <a:lnTo>
                      <a:pt x="292" y="48"/>
                    </a:lnTo>
                    <a:lnTo>
                      <a:pt x="376" y="78"/>
                    </a:lnTo>
                    <a:lnTo>
                      <a:pt x="448" y="114"/>
                    </a:lnTo>
                    <a:lnTo>
                      <a:pt x="514" y="156"/>
                    </a:lnTo>
                    <a:lnTo>
                      <a:pt x="567" y="198"/>
                    </a:lnTo>
                    <a:lnTo>
                      <a:pt x="609" y="252"/>
                    </a:lnTo>
                    <a:lnTo>
                      <a:pt x="609" y="216"/>
                    </a:lnTo>
                    <a:lnTo>
                      <a:pt x="561" y="168"/>
                    </a:lnTo>
                    <a:lnTo>
                      <a:pt x="502" y="126"/>
                    </a:lnTo>
                    <a:lnTo>
                      <a:pt x="436" y="90"/>
                    </a:lnTo>
                    <a:lnTo>
                      <a:pt x="364" y="60"/>
                    </a:lnTo>
                    <a:lnTo>
                      <a:pt x="286" y="36"/>
                    </a:lnTo>
                    <a:lnTo>
                      <a:pt x="197" y="18"/>
                    </a:lnTo>
                    <a:lnTo>
                      <a:pt x="107" y="6"/>
                    </a:lnTo>
                    <a:lnTo>
                      <a:pt x="12" y="0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6" y="12"/>
                    </a:lnTo>
                    <a:lnTo>
                      <a:pt x="12" y="12"/>
                    </a:lnTo>
                    <a:lnTo>
                      <a:pt x="12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5" name="Freeform 39"/>
              <p:cNvSpPr>
                <a:spLocks/>
              </p:cNvSpPr>
              <p:nvPr/>
            </p:nvSpPr>
            <p:spPr bwMode="hidden">
              <a:xfrm>
                <a:off x="5246" y="4007"/>
                <a:ext cx="72" cy="54"/>
              </a:xfrm>
              <a:custGeom>
                <a:avLst/>
                <a:gdLst/>
                <a:ahLst/>
                <a:cxnLst>
                  <a:cxn ang="0">
                    <a:pos x="72" y="0"/>
                  </a:cxn>
                  <a:cxn ang="0">
                    <a:pos x="36" y="30"/>
                  </a:cxn>
                  <a:cxn ang="0">
                    <a:pos x="0" y="54"/>
                  </a:cxn>
                  <a:cxn ang="0">
                    <a:pos x="36" y="54"/>
                  </a:cxn>
                  <a:cxn ang="0">
                    <a:pos x="54" y="42"/>
                  </a:cxn>
                  <a:cxn ang="0">
                    <a:pos x="72" y="24"/>
                  </a:cxn>
                  <a:cxn ang="0">
                    <a:pos x="72" y="24"/>
                  </a:cxn>
                  <a:cxn ang="0">
                    <a:pos x="72" y="0"/>
                  </a:cxn>
                  <a:cxn ang="0">
                    <a:pos x="72" y="0"/>
                  </a:cxn>
                </a:cxnLst>
                <a:rect l="0" t="0" r="r" b="b"/>
                <a:pathLst>
                  <a:path w="72" h="54">
                    <a:moveTo>
                      <a:pt x="72" y="0"/>
                    </a:moveTo>
                    <a:lnTo>
                      <a:pt x="36" y="30"/>
                    </a:lnTo>
                    <a:lnTo>
                      <a:pt x="0" y="54"/>
                    </a:lnTo>
                    <a:lnTo>
                      <a:pt x="36" y="54"/>
                    </a:lnTo>
                    <a:lnTo>
                      <a:pt x="54" y="42"/>
                    </a:lnTo>
                    <a:lnTo>
                      <a:pt x="72" y="24"/>
                    </a:lnTo>
                    <a:lnTo>
                      <a:pt x="72" y="24"/>
                    </a:lnTo>
                    <a:lnTo>
                      <a:pt x="72" y="0"/>
                    </a:lnTo>
                    <a:lnTo>
                      <a:pt x="7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6" name="Freeform 40"/>
              <p:cNvSpPr>
                <a:spLocks/>
              </p:cNvSpPr>
              <p:nvPr/>
            </p:nvSpPr>
            <p:spPr bwMode="hidden">
              <a:xfrm>
                <a:off x="4505" y="4073"/>
                <a:ext cx="705" cy="108"/>
              </a:xfrm>
              <a:custGeom>
                <a:avLst/>
                <a:gdLst/>
                <a:ahLst/>
                <a:cxnLst>
                  <a:cxn ang="0">
                    <a:pos x="299" y="90"/>
                  </a:cxn>
                  <a:cxn ang="0">
                    <a:pos x="221" y="90"/>
                  </a:cxn>
                  <a:cxn ang="0">
                    <a:pos x="143" y="78"/>
                  </a:cxn>
                  <a:cxn ang="0">
                    <a:pos x="0" y="48"/>
                  </a:cxn>
                  <a:cxn ang="0">
                    <a:pos x="0" y="66"/>
                  </a:cxn>
                  <a:cxn ang="0">
                    <a:pos x="143" y="96"/>
                  </a:cxn>
                  <a:cxn ang="0">
                    <a:pos x="221" y="108"/>
                  </a:cxn>
                  <a:cxn ang="0">
                    <a:pos x="299" y="108"/>
                  </a:cxn>
                  <a:cxn ang="0">
                    <a:pos x="412" y="102"/>
                  </a:cxn>
                  <a:cxn ang="0">
                    <a:pos x="520" y="84"/>
                  </a:cxn>
                  <a:cxn ang="0">
                    <a:pos x="615" y="60"/>
                  </a:cxn>
                  <a:cxn ang="0">
                    <a:pos x="705" y="24"/>
                  </a:cxn>
                  <a:cxn ang="0">
                    <a:pos x="705" y="0"/>
                  </a:cxn>
                  <a:cxn ang="0">
                    <a:pos x="615" y="42"/>
                  </a:cxn>
                  <a:cxn ang="0">
                    <a:pos x="520" y="66"/>
                  </a:cxn>
                  <a:cxn ang="0">
                    <a:pos x="412" y="84"/>
                  </a:cxn>
                  <a:cxn ang="0">
                    <a:pos x="299" y="90"/>
                  </a:cxn>
                  <a:cxn ang="0">
                    <a:pos x="299" y="90"/>
                  </a:cxn>
                </a:cxnLst>
                <a:rect l="0" t="0" r="r" b="b"/>
                <a:pathLst>
                  <a:path w="705" h="108">
                    <a:moveTo>
                      <a:pt x="299" y="90"/>
                    </a:moveTo>
                    <a:lnTo>
                      <a:pt x="221" y="90"/>
                    </a:lnTo>
                    <a:lnTo>
                      <a:pt x="143" y="78"/>
                    </a:lnTo>
                    <a:lnTo>
                      <a:pt x="0" y="48"/>
                    </a:lnTo>
                    <a:lnTo>
                      <a:pt x="0" y="66"/>
                    </a:lnTo>
                    <a:lnTo>
                      <a:pt x="143" y="96"/>
                    </a:lnTo>
                    <a:lnTo>
                      <a:pt x="221" y="108"/>
                    </a:lnTo>
                    <a:lnTo>
                      <a:pt x="299" y="108"/>
                    </a:lnTo>
                    <a:lnTo>
                      <a:pt x="412" y="102"/>
                    </a:lnTo>
                    <a:lnTo>
                      <a:pt x="520" y="84"/>
                    </a:lnTo>
                    <a:lnTo>
                      <a:pt x="615" y="60"/>
                    </a:lnTo>
                    <a:lnTo>
                      <a:pt x="705" y="24"/>
                    </a:lnTo>
                    <a:lnTo>
                      <a:pt x="705" y="0"/>
                    </a:lnTo>
                    <a:lnTo>
                      <a:pt x="615" y="42"/>
                    </a:lnTo>
                    <a:lnTo>
                      <a:pt x="520" y="66"/>
                    </a:lnTo>
                    <a:lnTo>
                      <a:pt x="412" y="84"/>
                    </a:lnTo>
                    <a:lnTo>
                      <a:pt x="299" y="90"/>
                    </a:lnTo>
                    <a:lnTo>
                      <a:pt x="29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7" name="Freeform 41"/>
              <p:cNvSpPr>
                <a:spLocks/>
              </p:cNvSpPr>
              <p:nvPr/>
            </p:nvSpPr>
            <p:spPr bwMode="hidden">
              <a:xfrm>
                <a:off x="5336" y="3654"/>
                <a:ext cx="143" cy="341"/>
              </a:xfrm>
              <a:custGeom>
                <a:avLst/>
                <a:gdLst/>
                <a:ahLst/>
                <a:cxnLst>
                  <a:cxn ang="0">
                    <a:pos x="119" y="114"/>
                  </a:cxn>
                  <a:cxn ang="0">
                    <a:pos x="113" y="173"/>
                  </a:cxn>
                  <a:cxn ang="0">
                    <a:pos x="89" y="239"/>
                  </a:cxn>
                  <a:cxn ang="0">
                    <a:pos x="47" y="293"/>
                  </a:cxn>
                  <a:cxn ang="0">
                    <a:pos x="0" y="341"/>
                  </a:cxn>
                  <a:cxn ang="0">
                    <a:pos x="29" y="341"/>
                  </a:cxn>
                  <a:cxn ang="0">
                    <a:pos x="77" y="287"/>
                  </a:cxn>
                  <a:cxn ang="0">
                    <a:pos x="113" y="233"/>
                  </a:cxn>
                  <a:cxn ang="0">
                    <a:pos x="137" y="173"/>
                  </a:cxn>
                  <a:cxn ang="0">
                    <a:pos x="143" y="114"/>
                  </a:cxn>
                  <a:cxn ang="0">
                    <a:pos x="137" y="60"/>
                  </a:cxn>
                  <a:cxn ang="0">
                    <a:pos x="119" y="0"/>
                  </a:cxn>
                  <a:cxn ang="0">
                    <a:pos x="89" y="0"/>
                  </a:cxn>
                  <a:cxn ang="0">
                    <a:pos x="113" y="60"/>
                  </a:cxn>
                  <a:cxn ang="0">
                    <a:pos x="119" y="114"/>
                  </a:cxn>
                  <a:cxn ang="0">
                    <a:pos x="119" y="114"/>
                  </a:cxn>
                </a:cxnLst>
                <a:rect l="0" t="0" r="r" b="b"/>
                <a:pathLst>
                  <a:path w="143" h="341">
                    <a:moveTo>
                      <a:pt x="119" y="114"/>
                    </a:moveTo>
                    <a:lnTo>
                      <a:pt x="113" y="173"/>
                    </a:lnTo>
                    <a:lnTo>
                      <a:pt x="89" y="239"/>
                    </a:lnTo>
                    <a:lnTo>
                      <a:pt x="47" y="293"/>
                    </a:lnTo>
                    <a:lnTo>
                      <a:pt x="0" y="341"/>
                    </a:lnTo>
                    <a:lnTo>
                      <a:pt x="29" y="341"/>
                    </a:lnTo>
                    <a:lnTo>
                      <a:pt x="77" y="287"/>
                    </a:lnTo>
                    <a:lnTo>
                      <a:pt x="113" y="233"/>
                    </a:lnTo>
                    <a:lnTo>
                      <a:pt x="137" y="173"/>
                    </a:lnTo>
                    <a:lnTo>
                      <a:pt x="143" y="114"/>
                    </a:lnTo>
                    <a:lnTo>
                      <a:pt x="137" y="60"/>
                    </a:lnTo>
                    <a:lnTo>
                      <a:pt x="119" y="0"/>
                    </a:lnTo>
                    <a:lnTo>
                      <a:pt x="89" y="0"/>
                    </a:lnTo>
                    <a:lnTo>
                      <a:pt x="113" y="60"/>
                    </a:lnTo>
                    <a:lnTo>
                      <a:pt x="119" y="114"/>
                    </a:lnTo>
                    <a:lnTo>
                      <a:pt x="119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8" name="Freeform 42"/>
              <p:cNvSpPr>
                <a:spLocks/>
              </p:cNvSpPr>
              <p:nvPr/>
            </p:nvSpPr>
            <p:spPr bwMode="hidden">
              <a:xfrm>
                <a:off x="5061" y="3624"/>
                <a:ext cx="83" cy="90"/>
              </a:xfrm>
              <a:custGeom>
                <a:avLst/>
                <a:gdLst/>
                <a:ahLst/>
                <a:cxnLst>
                  <a:cxn ang="0">
                    <a:pos x="59" y="90"/>
                  </a:cxn>
                  <a:cxn ang="0">
                    <a:pos x="83" y="84"/>
                  </a:cxn>
                  <a:cxn ang="0">
                    <a:pos x="71" y="60"/>
                  </a:cxn>
                  <a:cxn ang="0">
                    <a:pos x="53" y="42"/>
                  </a:cxn>
                  <a:cxn ang="0">
                    <a:pos x="6" y="0"/>
                  </a:cxn>
                  <a:cxn ang="0">
                    <a:pos x="0" y="18"/>
                  </a:cxn>
                  <a:cxn ang="0">
                    <a:pos x="35" y="48"/>
                  </a:cxn>
                  <a:cxn ang="0">
                    <a:pos x="59" y="90"/>
                  </a:cxn>
                  <a:cxn ang="0">
                    <a:pos x="59" y="90"/>
                  </a:cxn>
                </a:cxnLst>
                <a:rect l="0" t="0" r="r" b="b"/>
                <a:pathLst>
                  <a:path w="83" h="90">
                    <a:moveTo>
                      <a:pt x="59" y="90"/>
                    </a:moveTo>
                    <a:lnTo>
                      <a:pt x="83" y="84"/>
                    </a:lnTo>
                    <a:lnTo>
                      <a:pt x="71" y="60"/>
                    </a:lnTo>
                    <a:lnTo>
                      <a:pt x="53" y="42"/>
                    </a:lnTo>
                    <a:lnTo>
                      <a:pt x="6" y="0"/>
                    </a:lnTo>
                    <a:lnTo>
                      <a:pt x="0" y="18"/>
                    </a:lnTo>
                    <a:lnTo>
                      <a:pt x="35" y="48"/>
                    </a:lnTo>
                    <a:lnTo>
                      <a:pt x="59" y="90"/>
                    </a:lnTo>
                    <a:lnTo>
                      <a:pt x="5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9" name="Freeform 43"/>
              <p:cNvSpPr>
                <a:spLocks/>
              </p:cNvSpPr>
              <p:nvPr/>
            </p:nvSpPr>
            <p:spPr bwMode="hidden">
              <a:xfrm>
                <a:off x="4445" y="3552"/>
                <a:ext cx="717" cy="431"/>
              </a:xfrm>
              <a:custGeom>
                <a:avLst/>
                <a:gdLst>
                  <a:gd name="T0" fmla="*/ 693 w 717"/>
                  <a:gd name="T1" fmla="*/ 216 h 431"/>
                  <a:gd name="T2" fmla="*/ 687 w 717"/>
                  <a:gd name="T3" fmla="*/ 257 h 431"/>
                  <a:gd name="T4" fmla="*/ 669 w 717"/>
                  <a:gd name="T5" fmla="*/ 293 h 431"/>
                  <a:gd name="T6" fmla="*/ 633 w 717"/>
                  <a:gd name="T7" fmla="*/ 329 h 431"/>
                  <a:gd name="T8" fmla="*/ 598 w 717"/>
                  <a:gd name="T9" fmla="*/ 359 h 431"/>
                  <a:gd name="T10" fmla="*/ 544 w 717"/>
                  <a:gd name="T11" fmla="*/ 383 h 431"/>
                  <a:gd name="T12" fmla="*/ 490 w 717"/>
                  <a:gd name="T13" fmla="*/ 401 h 431"/>
                  <a:gd name="T14" fmla="*/ 424 w 717"/>
                  <a:gd name="T15" fmla="*/ 413 h 431"/>
                  <a:gd name="T16" fmla="*/ 359 w 717"/>
                  <a:gd name="T17" fmla="*/ 419 h 431"/>
                  <a:gd name="T18" fmla="*/ 293 w 717"/>
                  <a:gd name="T19" fmla="*/ 413 h 431"/>
                  <a:gd name="T20" fmla="*/ 227 w 717"/>
                  <a:gd name="T21" fmla="*/ 401 h 431"/>
                  <a:gd name="T22" fmla="*/ 173 w 717"/>
                  <a:gd name="T23" fmla="*/ 383 h 431"/>
                  <a:gd name="T24" fmla="*/ 119 w 717"/>
                  <a:gd name="T25" fmla="*/ 359 h 431"/>
                  <a:gd name="T26" fmla="*/ 84 w 717"/>
                  <a:gd name="T27" fmla="*/ 329 h 431"/>
                  <a:gd name="T28" fmla="*/ 48 w 717"/>
                  <a:gd name="T29" fmla="*/ 293 h 431"/>
                  <a:gd name="T30" fmla="*/ 30 w 717"/>
                  <a:gd name="T31" fmla="*/ 257 h 431"/>
                  <a:gd name="T32" fmla="*/ 24 w 717"/>
                  <a:gd name="T33" fmla="*/ 216 h 431"/>
                  <a:gd name="T34" fmla="*/ 30 w 717"/>
                  <a:gd name="T35" fmla="*/ 174 h 431"/>
                  <a:gd name="T36" fmla="*/ 48 w 717"/>
                  <a:gd name="T37" fmla="*/ 138 h 431"/>
                  <a:gd name="T38" fmla="*/ 84 w 717"/>
                  <a:gd name="T39" fmla="*/ 102 h 431"/>
                  <a:gd name="T40" fmla="*/ 119 w 717"/>
                  <a:gd name="T41" fmla="*/ 72 h 431"/>
                  <a:gd name="T42" fmla="*/ 173 w 717"/>
                  <a:gd name="T43" fmla="*/ 48 h 431"/>
                  <a:gd name="T44" fmla="*/ 227 w 717"/>
                  <a:gd name="T45" fmla="*/ 30 h 431"/>
                  <a:gd name="T46" fmla="*/ 293 w 717"/>
                  <a:gd name="T47" fmla="*/ 18 h 431"/>
                  <a:gd name="T48" fmla="*/ 359 w 717"/>
                  <a:gd name="T49" fmla="*/ 12 h 431"/>
                  <a:gd name="T50" fmla="*/ 418 w 717"/>
                  <a:gd name="T51" fmla="*/ 18 h 431"/>
                  <a:gd name="T52" fmla="*/ 478 w 717"/>
                  <a:gd name="T53" fmla="*/ 30 h 431"/>
                  <a:gd name="T54" fmla="*/ 532 w 717"/>
                  <a:gd name="T55" fmla="*/ 48 h 431"/>
                  <a:gd name="T56" fmla="*/ 580 w 717"/>
                  <a:gd name="T57" fmla="*/ 66 h 431"/>
                  <a:gd name="T58" fmla="*/ 586 w 717"/>
                  <a:gd name="T59" fmla="*/ 48 h 431"/>
                  <a:gd name="T60" fmla="*/ 478 w 717"/>
                  <a:gd name="T61" fmla="*/ 12 h 431"/>
                  <a:gd name="T62" fmla="*/ 418 w 717"/>
                  <a:gd name="T63" fmla="*/ 6 h 431"/>
                  <a:gd name="T64" fmla="*/ 359 w 717"/>
                  <a:gd name="T65" fmla="*/ 0 h 431"/>
                  <a:gd name="T66" fmla="*/ 287 w 717"/>
                  <a:gd name="T67" fmla="*/ 6 h 431"/>
                  <a:gd name="T68" fmla="*/ 221 w 717"/>
                  <a:gd name="T69" fmla="*/ 18 h 431"/>
                  <a:gd name="T70" fmla="*/ 161 w 717"/>
                  <a:gd name="T71" fmla="*/ 36 h 431"/>
                  <a:gd name="T72" fmla="*/ 107 w 717"/>
                  <a:gd name="T73" fmla="*/ 66 h 431"/>
                  <a:gd name="T74" fmla="*/ 60 w 717"/>
                  <a:gd name="T75" fmla="*/ 96 h 431"/>
                  <a:gd name="T76" fmla="*/ 30 w 717"/>
                  <a:gd name="T77" fmla="*/ 132 h 431"/>
                  <a:gd name="T78" fmla="*/ 6 w 717"/>
                  <a:gd name="T79" fmla="*/ 174 h 431"/>
                  <a:gd name="T80" fmla="*/ 0 w 717"/>
                  <a:gd name="T81" fmla="*/ 216 h 431"/>
                  <a:gd name="T82" fmla="*/ 6 w 717"/>
                  <a:gd name="T83" fmla="*/ 257 h 431"/>
                  <a:gd name="T84" fmla="*/ 30 w 717"/>
                  <a:gd name="T85" fmla="*/ 299 h 431"/>
                  <a:gd name="T86" fmla="*/ 60 w 717"/>
                  <a:gd name="T87" fmla="*/ 335 h 431"/>
                  <a:gd name="T88" fmla="*/ 107 w 717"/>
                  <a:gd name="T89" fmla="*/ 371 h 431"/>
                  <a:gd name="T90" fmla="*/ 161 w 717"/>
                  <a:gd name="T91" fmla="*/ 395 h 431"/>
                  <a:gd name="T92" fmla="*/ 221 w 717"/>
                  <a:gd name="T93" fmla="*/ 413 h 431"/>
                  <a:gd name="T94" fmla="*/ 287 w 717"/>
                  <a:gd name="T95" fmla="*/ 425 h 431"/>
                  <a:gd name="T96" fmla="*/ 359 w 717"/>
                  <a:gd name="T97" fmla="*/ 431 h 431"/>
                  <a:gd name="T98" fmla="*/ 430 w 717"/>
                  <a:gd name="T99" fmla="*/ 425 h 431"/>
                  <a:gd name="T100" fmla="*/ 496 w 717"/>
                  <a:gd name="T101" fmla="*/ 413 h 431"/>
                  <a:gd name="T102" fmla="*/ 562 w 717"/>
                  <a:gd name="T103" fmla="*/ 395 h 431"/>
                  <a:gd name="T104" fmla="*/ 610 w 717"/>
                  <a:gd name="T105" fmla="*/ 371 h 431"/>
                  <a:gd name="T106" fmla="*/ 657 w 717"/>
                  <a:gd name="T107" fmla="*/ 335 h 431"/>
                  <a:gd name="T108" fmla="*/ 687 w 717"/>
                  <a:gd name="T109" fmla="*/ 299 h 431"/>
                  <a:gd name="T110" fmla="*/ 711 w 717"/>
                  <a:gd name="T111" fmla="*/ 257 h 431"/>
                  <a:gd name="T112" fmla="*/ 717 w 717"/>
                  <a:gd name="T113" fmla="*/ 216 h 431"/>
                  <a:gd name="T114" fmla="*/ 717 w 717"/>
                  <a:gd name="T115" fmla="*/ 204 h 431"/>
                  <a:gd name="T116" fmla="*/ 711 w 717"/>
                  <a:gd name="T117" fmla="*/ 192 h 431"/>
                  <a:gd name="T118" fmla="*/ 687 w 717"/>
                  <a:gd name="T119" fmla="*/ 198 h 431"/>
                  <a:gd name="T120" fmla="*/ 693 w 717"/>
                  <a:gd name="T121" fmla="*/ 210 h 431"/>
                  <a:gd name="T122" fmla="*/ 693 w 717"/>
                  <a:gd name="T123" fmla="*/ 216 h 431"/>
                  <a:gd name="T124" fmla="*/ 693 w 717"/>
                  <a:gd name="T125" fmla="*/ 216 h 431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60000 65536"/>
                  <a:gd name="T187" fmla="*/ 0 60000 65536"/>
                  <a:gd name="T188" fmla="*/ 0 60000 65536"/>
                </a:gdLst>
                <a:ahLst/>
                <a:cxnLst>
                  <a:cxn ang="T126">
                    <a:pos x="T0" y="T1"/>
                  </a:cxn>
                  <a:cxn ang="T127">
                    <a:pos x="T2" y="T3"/>
                  </a:cxn>
                  <a:cxn ang="T128">
                    <a:pos x="T4" y="T5"/>
                  </a:cxn>
                  <a:cxn ang="T129">
                    <a:pos x="T6" y="T7"/>
                  </a:cxn>
                  <a:cxn ang="T130">
                    <a:pos x="T8" y="T9"/>
                  </a:cxn>
                  <a:cxn ang="T131">
                    <a:pos x="T10" y="T11"/>
                  </a:cxn>
                  <a:cxn ang="T132">
                    <a:pos x="T12" y="T13"/>
                  </a:cxn>
                  <a:cxn ang="T133">
                    <a:pos x="T14" y="T15"/>
                  </a:cxn>
                  <a:cxn ang="T134">
                    <a:pos x="T16" y="T17"/>
                  </a:cxn>
                  <a:cxn ang="T135">
                    <a:pos x="T18" y="T19"/>
                  </a:cxn>
                  <a:cxn ang="T136">
                    <a:pos x="T20" y="T21"/>
                  </a:cxn>
                  <a:cxn ang="T137">
                    <a:pos x="T22" y="T23"/>
                  </a:cxn>
                  <a:cxn ang="T138">
                    <a:pos x="T24" y="T25"/>
                  </a:cxn>
                  <a:cxn ang="T139">
                    <a:pos x="T26" y="T27"/>
                  </a:cxn>
                  <a:cxn ang="T140">
                    <a:pos x="T28" y="T29"/>
                  </a:cxn>
                  <a:cxn ang="T141">
                    <a:pos x="T30" y="T31"/>
                  </a:cxn>
                  <a:cxn ang="T142">
                    <a:pos x="T32" y="T33"/>
                  </a:cxn>
                  <a:cxn ang="T143">
                    <a:pos x="T34" y="T35"/>
                  </a:cxn>
                  <a:cxn ang="T144">
                    <a:pos x="T36" y="T37"/>
                  </a:cxn>
                  <a:cxn ang="T145">
                    <a:pos x="T38" y="T39"/>
                  </a:cxn>
                  <a:cxn ang="T146">
                    <a:pos x="T40" y="T41"/>
                  </a:cxn>
                  <a:cxn ang="T147">
                    <a:pos x="T42" y="T43"/>
                  </a:cxn>
                  <a:cxn ang="T148">
                    <a:pos x="T44" y="T45"/>
                  </a:cxn>
                  <a:cxn ang="T149">
                    <a:pos x="T46" y="T47"/>
                  </a:cxn>
                  <a:cxn ang="T150">
                    <a:pos x="T48" y="T49"/>
                  </a:cxn>
                  <a:cxn ang="T151">
                    <a:pos x="T50" y="T51"/>
                  </a:cxn>
                  <a:cxn ang="T152">
                    <a:pos x="T52" y="T53"/>
                  </a:cxn>
                  <a:cxn ang="T153">
                    <a:pos x="T54" y="T55"/>
                  </a:cxn>
                  <a:cxn ang="T154">
                    <a:pos x="T56" y="T57"/>
                  </a:cxn>
                  <a:cxn ang="T155">
                    <a:pos x="T58" y="T59"/>
                  </a:cxn>
                  <a:cxn ang="T156">
                    <a:pos x="T60" y="T61"/>
                  </a:cxn>
                  <a:cxn ang="T157">
                    <a:pos x="T62" y="T63"/>
                  </a:cxn>
                  <a:cxn ang="T158">
                    <a:pos x="T64" y="T65"/>
                  </a:cxn>
                  <a:cxn ang="T159">
                    <a:pos x="T66" y="T67"/>
                  </a:cxn>
                  <a:cxn ang="T160">
                    <a:pos x="T68" y="T69"/>
                  </a:cxn>
                  <a:cxn ang="T161">
                    <a:pos x="T70" y="T71"/>
                  </a:cxn>
                  <a:cxn ang="T162">
                    <a:pos x="T72" y="T73"/>
                  </a:cxn>
                  <a:cxn ang="T163">
                    <a:pos x="T74" y="T75"/>
                  </a:cxn>
                  <a:cxn ang="T164">
                    <a:pos x="T76" y="T77"/>
                  </a:cxn>
                  <a:cxn ang="T165">
                    <a:pos x="T78" y="T79"/>
                  </a:cxn>
                  <a:cxn ang="T166">
                    <a:pos x="T80" y="T81"/>
                  </a:cxn>
                  <a:cxn ang="T167">
                    <a:pos x="T82" y="T83"/>
                  </a:cxn>
                  <a:cxn ang="T168">
                    <a:pos x="T84" y="T85"/>
                  </a:cxn>
                  <a:cxn ang="T169">
                    <a:pos x="T86" y="T87"/>
                  </a:cxn>
                  <a:cxn ang="T170">
                    <a:pos x="T88" y="T89"/>
                  </a:cxn>
                  <a:cxn ang="T171">
                    <a:pos x="T90" y="T91"/>
                  </a:cxn>
                  <a:cxn ang="T172">
                    <a:pos x="T92" y="T93"/>
                  </a:cxn>
                  <a:cxn ang="T173">
                    <a:pos x="T94" y="T95"/>
                  </a:cxn>
                  <a:cxn ang="T174">
                    <a:pos x="T96" y="T97"/>
                  </a:cxn>
                  <a:cxn ang="T175">
                    <a:pos x="T98" y="T99"/>
                  </a:cxn>
                  <a:cxn ang="T176">
                    <a:pos x="T100" y="T101"/>
                  </a:cxn>
                  <a:cxn ang="T177">
                    <a:pos x="T102" y="T103"/>
                  </a:cxn>
                  <a:cxn ang="T178">
                    <a:pos x="T104" y="T105"/>
                  </a:cxn>
                  <a:cxn ang="T179">
                    <a:pos x="T106" y="T107"/>
                  </a:cxn>
                  <a:cxn ang="T180">
                    <a:pos x="T108" y="T109"/>
                  </a:cxn>
                  <a:cxn ang="T181">
                    <a:pos x="T110" y="T111"/>
                  </a:cxn>
                  <a:cxn ang="T182">
                    <a:pos x="T112" y="T113"/>
                  </a:cxn>
                  <a:cxn ang="T183">
                    <a:pos x="T114" y="T115"/>
                  </a:cxn>
                  <a:cxn ang="T184">
                    <a:pos x="T116" y="T117"/>
                  </a:cxn>
                  <a:cxn ang="T185">
                    <a:pos x="T118" y="T119"/>
                  </a:cxn>
                  <a:cxn ang="T186">
                    <a:pos x="T120" y="T121"/>
                  </a:cxn>
                  <a:cxn ang="T187">
                    <a:pos x="T122" y="T123"/>
                  </a:cxn>
                  <a:cxn ang="T188">
                    <a:pos x="T124" y="T125"/>
                  </a:cxn>
                </a:cxnLst>
                <a:rect l="0" t="0" r="r" b="b"/>
                <a:pathLst>
                  <a:path w="717" h="431">
                    <a:moveTo>
                      <a:pt x="693" y="216"/>
                    </a:moveTo>
                    <a:lnTo>
                      <a:pt x="687" y="257"/>
                    </a:lnTo>
                    <a:lnTo>
                      <a:pt x="669" y="293"/>
                    </a:lnTo>
                    <a:lnTo>
                      <a:pt x="633" y="329"/>
                    </a:lnTo>
                    <a:lnTo>
                      <a:pt x="598" y="359"/>
                    </a:lnTo>
                    <a:lnTo>
                      <a:pt x="544" y="383"/>
                    </a:lnTo>
                    <a:lnTo>
                      <a:pt x="490" y="401"/>
                    </a:lnTo>
                    <a:lnTo>
                      <a:pt x="424" y="413"/>
                    </a:lnTo>
                    <a:lnTo>
                      <a:pt x="359" y="419"/>
                    </a:lnTo>
                    <a:lnTo>
                      <a:pt x="293" y="413"/>
                    </a:lnTo>
                    <a:lnTo>
                      <a:pt x="227" y="401"/>
                    </a:lnTo>
                    <a:lnTo>
                      <a:pt x="173" y="383"/>
                    </a:lnTo>
                    <a:lnTo>
                      <a:pt x="119" y="359"/>
                    </a:lnTo>
                    <a:lnTo>
                      <a:pt x="84" y="329"/>
                    </a:lnTo>
                    <a:lnTo>
                      <a:pt x="48" y="293"/>
                    </a:lnTo>
                    <a:lnTo>
                      <a:pt x="30" y="257"/>
                    </a:lnTo>
                    <a:lnTo>
                      <a:pt x="24" y="216"/>
                    </a:lnTo>
                    <a:lnTo>
                      <a:pt x="30" y="174"/>
                    </a:lnTo>
                    <a:lnTo>
                      <a:pt x="48" y="138"/>
                    </a:lnTo>
                    <a:lnTo>
                      <a:pt x="84" y="102"/>
                    </a:lnTo>
                    <a:lnTo>
                      <a:pt x="119" y="72"/>
                    </a:lnTo>
                    <a:lnTo>
                      <a:pt x="173" y="48"/>
                    </a:lnTo>
                    <a:lnTo>
                      <a:pt x="227" y="30"/>
                    </a:lnTo>
                    <a:lnTo>
                      <a:pt x="293" y="18"/>
                    </a:lnTo>
                    <a:lnTo>
                      <a:pt x="359" y="12"/>
                    </a:lnTo>
                    <a:lnTo>
                      <a:pt x="418" y="18"/>
                    </a:lnTo>
                    <a:lnTo>
                      <a:pt x="478" y="30"/>
                    </a:lnTo>
                    <a:lnTo>
                      <a:pt x="532" y="48"/>
                    </a:lnTo>
                    <a:lnTo>
                      <a:pt x="580" y="66"/>
                    </a:lnTo>
                    <a:lnTo>
                      <a:pt x="586" y="48"/>
                    </a:lnTo>
                    <a:lnTo>
                      <a:pt x="478" y="12"/>
                    </a:lnTo>
                    <a:lnTo>
                      <a:pt x="418" y="6"/>
                    </a:lnTo>
                    <a:lnTo>
                      <a:pt x="359" y="0"/>
                    </a:lnTo>
                    <a:lnTo>
                      <a:pt x="287" y="6"/>
                    </a:lnTo>
                    <a:lnTo>
                      <a:pt x="221" y="18"/>
                    </a:lnTo>
                    <a:lnTo>
                      <a:pt x="161" y="36"/>
                    </a:lnTo>
                    <a:lnTo>
                      <a:pt x="107" y="66"/>
                    </a:lnTo>
                    <a:lnTo>
                      <a:pt x="60" y="96"/>
                    </a:lnTo>
                    <a:lnTo>
                      <a:pt x="30" y="132"/>
                    </a:lnTo>
                    <a:lnTo>
                      <a:pt x="6" y="174"/>
                    </a:lnTo>
                    <a:lnTo>
                      <a:pt x="0" y="216"/>
                    </a:lnTo>
                    <a:lnTo>
                      <a:pt x="6" y="257"/>
                    </a:lnTo>
                    <a:lnTo>
                      <a:pt x="30" y="299"/>
                    </a:lnTo>
                    <a:lnTo>
                      <a:pt x="60" y="335"/>
                    </a:lnTo>
                    <a:lnTo>
                      <a:pt x="107" y="371"/>
                    </a:lnTo>
                    <a:lnTo>
                      <a:pt x="161" y="395"/>
                    </a:lnTo>
                    <a:lnTo>
                      <a:pt x="221" y="413"/>
                    </a:lnTo>
                    <a:lnTo>
                      <a:pt x="287" y="425"/>
                    </a:lnTo>
                    <a:lnTo>
                      <a:pt x="359" y="431"/>
                    </a:lnTo>
                    <a:lnTo>
                      <a:pt x="430" y="425"/>
                    </a:lnTo>
                    <a:lnTo>
                      <a:pt x="496" y="413"/>
                    </a:lnTo>
                    <a:lnTo>
                      <a:pt x="562" y="395"/>
                    </a:lnTo>
                    <a:lnTo>
                      <a:pt x="610" y="371"/>
                    </a:lnTo>
                    <a:lnTo>
                      <a:pt x="657" y="335"/>
                    </a:lnTo>
                    <a:lnTo>
                      <a:pt x="687" y="299"/>
                    </a:lnTo>
                    <a:lnTo>
                      <a:pt x="711" y="257"/>
                    </a:lnTo>
                    <a:lnTo>
                      <a:pt x="717" y="216"/>
                    </a:lnTo>
                    <a:lnTo>
                      <a:pt x="717" y="204"/>
                    </a:lnTo>
                    <a:lnTo>
                      <a:pt x="711" y="192"/>
                    </a:lnTo>
                    <a:lnTo>
                      <a:pt x="687" y="198"/>
                    </a:lnTo>
                    <a:lnTo>
                      <a:pt x="693" y="210"/>
                    </a:lnTo>
                    <a:lnTo>
                      <a:pt x="693" y="216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0" name="Freeform 44"/>
              <p:cNvSpPr>
                <a:spLocks/>
              </p:cNvSpPr>
              <p:nvPr/>
            </p:nvSpPr>
            <p:spPr bwMode="hidden">
              <a:xfrm>
                <a:off x="4349" y="3510"/>
                <a:ext cx="909" cy="533"/>
              </a:xfrm>
              <a:custGeom>
                <a:avLst/>
                <a:gdLst/>
                <a:ahLst/>
                <a:cxnLst>
                  <a:cxn ang="0">
                    <a:pos x="616" y="0"/>
                  </a:cxn>
                  <a:cxn ang="0">
                    <a:pos x="616" y="18"/>
                  </a:cxn>
                  <a:cxn ang="0">
                    <a:pos x="724" y="60"/>
                  </a:cxn>
                  <a:cxn ang="0">
                    <a:pos x="765" y="84"/>
                  </a:cxn>
                  <a:cxn ang="0">
                    <a:pos x="807" y="114"/>
                  </a:cxn>
                  <a:cxn ang="0">
                    <a:pos x="837" y="144"/>
                  </a:cxn>
                  <a:cxn ang="0">
                    <a:pos x="861" y="180"/>
                  </a:cxn>
                  <a:cxn ang="0">
                    <a:pos x="873" y="216"/>
                  </a:cxn>
                  <a:cxn ang="0">
                    <a:pos x="879" y="258"/>
                  </a:cxn>
                  <a:cxn ang="0">
                    <a:pos x="873" y="311"/>
                  </a:cxn>
                  <a:cxn ang="0">
                    <a:pos x="843" y="359"/>
                  </a:cxn>
                  <a:cxn ang="0">
                    <a:pos x="807" y="401"/>
                  </a:cxn>
                  <a:cxn ang="0">
                    <a:pos x="753" y="443"/>
                  </a:cxn>
                  <a:cxn ang="0">
                    <a:pos x="694" y="473"/>
                  </a:cxn>
                  <a:cxn ang="0">
                    <a:pos x="622" y="497"/>
                  </a:cxn>
                  <a:cxn ang="0">
                    <a:pos x="538" y="509"/>
                  </a:cxn>
                  <a:cxn ang="0">
                    <a:pos x="455" y="515"/>
                  </a:cxn>
                  <a:cxn ang="0">
                    <a:pos x="371" y="509"/>
                  </a:cxn>
                  <a:cxn ang="0">
                    <a:pos x="287" y="497"/>
                  </a:cxn>
                  <a:cxn ang="0">
                    <a:pos x="215" y="473"/>
                  </a:cxn>
                  <a:cxn ang="0">
                    <a:pos x="156" y="443"/>
                  </a:cxn>
                  <a:cxn ang="0">
                    <a:pos x="102" y="401"/>
                  </a:cxn>
                  <a:cxn ang="0">
                    <a:pos x="66" y="359"/>
                  </a:cxn>
                  <a:cxn ang="0">
                    <a:pos x="36" y="311"/>
                  </a:cxn>
                  <a:cxn ang="0">
                    <a:pos x="30" y="258"/>
                  </a:cxn>
                  <a:cxn ang="0">
                    <a:pos x="36" y="222"/>
                  </a:cxn>
                  <a:cxn ang="0">
                    <a:pos x="48" y="186"/>
                  </a:cxn>
                  <a:cxn ang="0">
                    <a:pos x="66" y="156"/>
                  </a:cxn>
                  <a:cxn ang="0">
                    <a:pos x="90" y="126"/>
                  </a:cxn>
                  <a:cxn ang="0">
                    <a:pos x="66" y="114"/>
                  </a:cxn>
                  <a:cxn ang="0">
                    <a:pos x="36" y="144"/>
                  </a:cxn>
                  <a:cxn ang="0">
                    <a:pos x="18" y="180"/>
                  </a:cxn>
                  <a:cxn ang="0">
                    <a:pos x="6" y="216"/>
                  </a:cxn>
                  <a:cxn ang="0">
                    <a:pos x="0" y="258"/>
                  </a:cxn>
                  <a:cxn ang="0">
                    <a:pos x="12" y="311"/>
                  </a:cxn>
                  <a:cxn ang="0">
                    <a:pos x="36" y="365"/>
                  </a:cxn>
                  <a:cxn ang="0">
                    <a:pos x="78" y="413"/>
                  </a:cxn>
                  <a:cxn ang="0">
                    <a:pos x="132" y="449"/>
                  </a:cxn>
                  <a:cxn ang="0">
                    <a:pos x="203" y="485"/>
                  </a:cxn>
                  <a:cxn ang="0">
                    <a:pos x="275" y="509"/>
                  </a:cxn>
                  <a:cxn ang="0">
                    <a:pos x="365" y="527"/>
                  </a:cxn>
                  <a:cxn ang="0">
                    <a:pos x="455" y="533"/>
                  </a:cxn>
                  <a:cxn ang="0">
                    <a:pos x="544" y="527"/>
                  </a:cxn>
                  <a:cxn ang="0">
                    <a:pos x="634" y="509"/>
                  </a:cxn>
                  <a:cxn ang="0">
                    <a:pos x="712" y="485"/>
                  </a:cxn>
                  <a:cxn ang="0">
                    <a:pos x="777" y="449"/>
                  </a:cxn>
                  <a:cxn ang="0">
                    <a:pos x="831" y="413"/>
                  </a:cxn>
                  <a:cxn ang="0">
                    <a:pos x="873" y="365"/>
                  </a:cxn>
                  <a:cxn ang="0">
                    <a:pos x="897" y="311"/>
                  </a:cxn>
                  <a:cxn ang="0">
                    <a:pos x="909" y="258"/>
                  </a:cxn>
                  <a:cxn ang="0">
                    <a:pos x="903" y="216"/>
                  </a:cxn>
                  <a:cxn ang="0">
                    <a:pos x="885" y="174"/>
                  </a:cxn>
                  <a:cxn ang="0">
                    <a:pos x="861" y="132"/>
                  </a:cxn>
                  <a:cxn ang="0">
                    <a:pos x="825" y="102"/>
                  </a:cxn>
                  <a:cxn ang="0">
                    <a:pos x="783" y="66"/>
                  </a:cxn>
                  <a:cxn ang="0">
                    <a:pos x="735" y="42"/>
                  </a:cxn>
                  <a:cxn ang="0">
                    <a:pos x="616" y="0"/>
                  </a:cxn>
                  <a:cxn ang="0">
                    <a:pos x="616" y="0"/>
                  </a:cxn>
                </a:cxnLst>
                <a:rect l="0" t="0" r="r" b="b"/>
                <a:pathLst>
                  <a:path w="909" h="533">
                    <a:moveTo>
                      <a:pt x="616" y="0"/>
                    </a:moveTo>
                    <a:lnTo>
                      <a:pt x="616" y="18"/>
                    </a:lnTo>
                    <a:lnTo>
                      <a:pt x="724" y="60"/>
                    </a:lnTo>
                    <a:lnTo>
                      <a:pt x="765" y="84"/>
                    </a:lnTo>
                    <a:lnTo>
                      <a:pt x="807" y="114"/>
                    </a:lnTo>
                    <a:lnTo>
                      <a:pt x="837" y="144"/>
                    </a:lnTo>
                    <a:lnTo>
                      <a:pt x="861" y="180"/>
                    </a:lnTo>
                    <a:lnTo>
                      <a:pt x="873" y="216"/>
                    </a:lnTo>
                    <a:lnTo>
                      <a:pt x="879" y="258"/>
                    </a:lnTo>
                    <a:lnTo>
                      <a:pt x="873" y="311"/>
                    </a:lnTo>
                    <a:lnTo>
                      <a:pt x="843" y="359"/>
                    </a:lnTo>
                    <a:lnTo>
                      <a:pt x="807" y="401"/>
                    </a:lnTo>
                    <a:lnTo>
                      <a:pt x="753" y="443"/>
                    </a:lnTo>
                    <a:lnTo>
                      <a:pt x="694" y="473"/>
                    </a:lnTo>
                    <a:lnTo>
                      <a:pt x="622" y="497"/>
                    </a:lnTo>
                    <a:lnTo>
                      <a:pt x="538" y="509"/>
                    </a:lnTo>
                    <a:lnTo>
                      <a:pt x="455" y="515"/>
                    </a:lnTo>
                    <a:lnTo>
                      <a:pt x="371" y="509"/>
                    </a:lnTo>
                    <a:lnTo>
                      <a:pt x="287" y="497"/>
                    </a:lnTo>
                    <a:lnTo>
                      <a:pt x="215" y="473"/>
                    </a:lnTo>
                    <a:lnTo>
                      <a:pt x="156" y="443"/>
                    </a:lnTo>
                    <a:lnTo>
                      <a:pt x="102" y="401"/>
                    </a:lnTo>
                    <a:lnTo>
                      <a:pt x="66" y="359"/>
                    </a:lnTo>
                    <a:lnTo>
                      <a:pt x="36" y="311"/>
                    </a:lnTo>
                    <a:lnTo>
                      <a:pt x="30" y="258"/>
                    </a:lnTo>
                    <a:lnTo>
                      <a:pt x="36" y="222"/>
                    </a:lnTo>
                    <a:lnTo>
                      <a:pt x="48" y="186"/>
                    </a:lnTo>
                    <a:lnTo>
                      <a:pt x="66" y="156"/>
                    </a:lnTo>
                    <a:lnTo>
                      <a:pt x="90" y="126"/>
                    </a:lnTo>
                    <a:lnTo>
                      <a:pt x="66" y="114"/>
                    </a:lnTo>
                    <a:lnTo>
                      <a:pt x="36" y="144"/>
                    </a:lnTo>
                    <a:lnTo>
                      <a:pt x="18" y="180"/>
                    </a:lnTo>
                    <a:lnTo>
                      <a:pt x="6" y="216"/>
                    </a:lnTo>
                    <a:lnTo>
                      <a:pt x="0" y="258"/>
                    </a:lnTo>
                    <a:lnTo>
                      <a:pt x="12" y="311"/>
                    </a:lnTo>
                    <a:lnTo>
                      <a:pt x="36" y="365"/>
                    </a:lnTo>
                    <a:lnTo>
                      <a:pt x="78" y="413"/>
                    </a:lnTo>
                    <a:lnTo>
                      <a:pt x="132" y="449"/>
                    </a:lnTo>
                    <a:lnTo>
                      <a:pt x="203" y="485"/>
                    </a:lnTo>
                    <a:lnTo>
                      <a:pt x="275" y="509"/>
                    </a:lnTo>
                    <a:lnTo>
                      <a:pt x="365" y="527"/>
                    </a:lnTo>
                    <a:lnTo>
                      <a:pt x="455" y="533"/>
                    </a:lnTo>
                    <a:lnTo>
                      <a:pt x="544" y="527"/>
                    </a:lnTo>
                    <a:lnTo>
                      <a:pt x="634" y="509"/>
                    </a:lnTo>
                    <a:lnTo>
                      <a:pt x="712" y="485"/>
                    </a:lnTo>
                    <a:lnTo>
                      <a:pt x="777" y="449"/>
                    </a:lnTo>
                    <a:lnTo>
                      <a:pt x="831" y="413"/>
                    </a:lnTo>
                    <a:lnTo>
                      <a:pt x="873" y="365"/>
                    </a:lnTo>
                    <a:lnTo>
                      <a:pt x="897" y="311"/>
                    </a:lnTo>
                    <a:lnTo>
                      <a:pt x="909" y="258"/>
                    </a:lnTo>
                    <a:lnTo>
                      <a:pt x="903" y="216"/>
                    </a:lnTo>
                    <a:lnTo>
                      <a:pt x="885" y="174"/>
                    </a:lnTo>
                    <a:lnTo>
                      <a:pt x="861" y="132"/>
                    </a:lnTo>
                    <a:lnTo>
                      <a:pt x="825" y="102"/>
                    </a:lnTo>
                    <a:lnTo>
                      <a:pt x="783" y="66"/>
                    </a:lnTo>
                    <a:lnTo>
                      <a:pt x="735" y="42"/>
                    </a:lnTo>
                    <a:lnTo>
                      <a:pt x="616" y="0"/>
                    </a:lnTo>
                    <a:lnTo>
                      <a:pt x="61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1" name="Freeform 45"/>
              <p:cNvSpPr>
                <a:spLocks/>
              </p:cNvSpPr>
              <p:nvPr/>
            </p:nvSpPr>
            <p:spPr bwMode="hidden">
              <a:xfrm>
                <a:off x="4564" y="3492"/>
                <a:ext cx="365" cy="66"/>
              </a:xfrm>
              <a:custGeom>
                <a:avLst/>
                <a:gdLst/>
                <a:ahLst/>
                <a:cxnLst>
                  <a:cxn ang="0">
                    <a:pos x="240" y="18"/>
                  </a:cxn>
                  <a:cxn ang="0">
                    <a:pos x="299" y="24"/>
                  </a:cxn>
                  <a:cxn ang="0">
                    <a:pos x="359" y="30"/>
                  </a:cxn>
                  <a:cxn ang="0">
                    <a:pos x="365" y="12"/>
                  </a:cxn>
                  <a:cxn ang="0">
                    <a:pos x="305" y="6"/>
                  </a:cxn>
                  <a:cxn ang="0">
                    <a:pos x="240" y="0"/>
                  </a:cxn>
                  <a:cxn ang="0">
                    <a:pos x="174" y="6"/>
                  </a:cxn>
                  <a:cxn ang="0">
                    <a:pos x="114" y="12"/>
                  </a:cxn>
                  <a:cxn ang="0">
                    <a:pos x="0" y="42"/>
                  </a:cxn>
                  <a:cxn ang="0">
                    <a:pos x="0" y="66"/>
                  </a:cxn>
                  <a:cxn ang="0">
                    <a:pos x="54" y="48"/>
                  </a:cxn>
                  <a:cxn ang="0">
                    <a:pos x="114" y="30"/>
                  </a:cxn>
                  <a:cxn ang="0">
                    <a:pos x="174" y="24"/>
                  </a:cxn>
                  <a:cxn ang="0">
                    <a:pos x="240" y="18"/>
                  </a:cxn>
                  <a:cxn ang="0">
                    <a:pos x="240" y="18"/>
                  </a:cxn>
                </a:cxnLst>
                <a:rect l="0" t="0" r="r" b="b"/>
                <a:pathLst>
                  <a:path w="365" h="66">
                    <a:moveTo>
                      <a:pt x="240" y="18"/>
                    </a:moveTo>
                    <a:lnTo>
                      <a:pt x="299" y="24"/>
                    </a:lnTo>
                    <a:lnTo>
                      <a:pt x="359" y="30"/>
                    </a:lnTo>
                    <a:lnTo>
                      <a:pt x="365" y="12"/>
                    </a:lnTo>
                    <a:lnTo>
                      <a:pt x="305" y="6"/>
                    </a:lnTo>
                    <a:lnTo>
                      <a:pt x="240" y="0"/>
                    </a:lnTo>
                    <a:lnTo>
                      <a:pt x="174" y="6"/>
                    </a:lnTo>
                    <a:lnTo>
                      <a:pt x="114" y="12"/>
                    </a:lnTo>
                    <a:lnTo>
                      <a:pt x="0" y="42"/>
                    </a:lnTo>
                    <a:lnTo>
                      <a:pt x="0" y="66"/>
                    </a:lnTo>
                    <a:lnTo>
                      <a:pt x="54" y="48"/>
                    </a:lnTo>
                    <a:lnTo>
                      <a:pt x="114" y="30"/>
                    </a:lnTo>
                    <a:lnTo>
                      <a:pt x="174" y="24"/>
                    </a:lnTo>
                    <a:lnTo>
                      <a:pt x="240" y="18"/>
                    </a:lnTo>
                    <a:lnTo>
                      <a:pt x="240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2" name="Freeform 46"/>
              <p:cNvSpPr>
                <a:spLocks/>
              </p:cNvSpPr>
              <p:nvPr/>
            </p:nvSpPr>
            <p:spPr bwMode="hidden">
              <a:xfrm>
                <a:off x="4463" y="3558"/>
                <a:ext cx="66" cy="48"/>
              </a:xfrm>
              <a:custGeom>
                <a:avLst/>
                <a:gdLst/>
                <a:ahLst/>
                <a:cxnLst>
                  <a:cxn ang="0">
                    <a:pos x="66" y="18"/>
                  </a:cxn>
                  <a:cxn ang="0">
                    <a:pos x="48" y="0"/>
                  </a:cxn>
                  <a:cxn ang="0">
                    <a:pos x="24" y="12"/>
                  </a:cxn>
                  <a:cxn ang="0">
                    <a:pos x="0" y="30"/>
                  </a:cxn>
                  <a:cxn ang="0">
                    <a:pos x="12" y="48"/>
                  </a:cxn>
                  <a:cxn ang="0">
                    <a:pos x="42" y="30"/>
                  </a:cxn>
                  <a:cxn ang="0">
                    <a:pos x="66" y="18"/>
                  </a:cxn>
                  <a:cxn ang="0">
                    <a:pos x="66" y="18"/>
                  </a:cxn>
                </a:cxnLst>
                <a:rect l="0" t="0" r="r" b="b"/>
                <a:pathLst>
                  <a:path w="66" h="48">
                    <a:moveTo>
                      <a:pt x="66" y="18"/>
                    </a:moveTo>
                    <a:lnTo>
                      <a:pt x="48" y="0"/>
                    </a:lnTo>
                    <a:lnTo>
                      <a:pt x="24" y="12"/>
                    </a:lnTo>
                    <a:lnTo>
                      <a:pt x="0" y="30"/>
                    </a:lnTo>
                    <a:lnTo>
                      <a:pt x="12" y="48"/>
                    </a:lnTo>
                    <a:lnTo>
                      <a:pt x="42" y="30"/>
                    </a:lnTo>
                    <a:lnTo>
                      <a:pt x="66" y="18"/>
                    </a:lnTo>
                    <a:lnTo>
                      <a:pt x="66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3" name="Oval 47"/>
              <p:cNvSpPr>
                <a:spLocks noChangeArrowheads="1"/>
              </p:cNvSpPr>
              <p:nvPr/>
            </p:nvSpPr>
            <p:spPr bwMode="hidden">
              <a:xfrm>
                <a:off x="4546" y="3608"/>
                <a:ext cx="518" cy="31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4" name="Oval 48"/>
              <p:cNvSpPr>
                <a:spLocks noChangeArrowheads="1"/>
              </p:cNvSpPr>
              <p:nvPr/>
            </p:nvSpPr>
            <p:spPr bwMode="hidden">
              <a:xfrm>
                <a:off x="4578" y="3630"/>
                <a:ext cx="446" cy="27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5" name="Oval 49"/>
              <p:cNvSpPr>
                <a:spLocks noChangeArrowheads="1"/>
              </p:cNvSpPr>
              <p:nvPr/>
            </p:nvSpPr>
            <p:spPr bwMode="hidden">
              <a:xfrm>
                <a:off x="4610" y="3650"/>
                <a:ext cx="386" cy="233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6" name="Oval 50"/>
              <p:cNvSpPr>
                <a:spLocks noChangeArrowheads="1"/>
              </p:cNvSpPr>
              <p:nvPr/>
            </p:nvSpPr>
            <p:spPr bwMode="hidden">
              <a:xfrm>
                <a:off x="4654" y="3678"/>
                <a:ext cx="298" cy="1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7" name="Oval 51"/>
              <p:cNvSpPr>
                <a:spLocks noChangeArrowheads="1"/>
              </p:cNvSpPr>
              <p:nvPr/>
            </p:nvSpPr>
            <p:spPr bwMode="hidden">
              <a:xfrm>
                <a:off x="4690" y="3698"/>
                <a:ext cx="222" cy="139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8" name="Oval 52"/>
              <p:cNvSpPr>
                <a:spLocks noChangeArrowheads="1"/>
              </p:cNvSpPr>
              <p:nvPr/>
            </p:nvSpPr>
            <p:spPr bwMode="hidden">
              <a:xfrm>
                <a:off x="4738" y="3728"/>
                <a:ext cx="126" cy="8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grpSp>
          <p:nvGrpSpPr>
            <p:cNvPr id="9" name="Group 53"/>
            <p:cNvGrpSpPr>
              <a:grpSpLocks/>
            </p:cNvGrpSpPr>
            <p:nvPr userDrawn="1"/>
          </p:nvGrpSpPr>
          <p:grpSpPr bwMode="auto">
            <a:xfrm>
              <a:off x="5280" y="3024"/>
              <a:ext cx="425" cy="258"/>
              <a:chOff x="5280" y="3024"/>
              <a:chExt cx="425" cy="258"/>
            </a:xfrm>
          </p:grpSpPr>
          <p:sp>
            <p:nvSpPr>
              <p:cNvPr id="10" name="Freeform 54"/>
              <p:cNvSpPr>
                <a:spLocks/>
              </p:cNvSpPr>
              <p:nvPr/>
            </p:nvSpPr>
            <p:spPr bwMode="hidden">
              <a:xfrm>
                <a:off x="5280" y="3186"/>
                <a:ext cx="383" cy="96"/>
              </a:xfrm>
              <a:custGeom>
                <a:avLst/>
                <a:gdLst>
                  <a:gd name="T0" fmla="*/ 218 w 382"/>
                  <a:gd name="T1" fmla="*/ 96 h 96"/>
                  <a:gd name="T2" fmla="*/ 143 w 382"/>
                  <a:gd name="T3" fmla="*/ 90 h 96"/>
                  <a:gd name="T4" fmla="*/ 83 w 382"/>
                  <a:gd name="T5" fmla="*/ 66 h 96"/>
                  <a:gd name="T6" fmla="*/ 35 w 382"/>
                  <a:gd name="T7" fmla="*/ 36 h 96"/>
                  <a:gd name="T8" fmla="*/ 6 w 382"/>
                  <a:gd name="T9" fmla="*/ 0 h 96"/>
                  <a:gd name="T10" fmla="*/ 0 w 382"/>
                  <a:gd name="T11" fmla="*/ 6 h 96"/>
                  <a:gd name="T12" fmla="*/ 29 w 382"/>
                  <a:gd name="T13" fmla="*/ 42 h 96"/>
                  <a:gd name="T14" fmla="*/ 77 w 382"/>
                  <a:gd name="T15" fmla="*/ 72 h 96"/>
                  <a:gd name="T16" fmla="*/ 137 w 382"/>
                  <a:gd name="T17" fmla="*/ 90 h 96"/>
                  <a:gd name="T18" fmla="*/ 218 w 382"/>
                  <a:gd name="T19" fmla="*/ 96 h 96"/>
                  <a:gd name="T20" fmla="*/ 272 w 382"/>
                  <a:gd name="T21" fmla="*/ 90 h 96"/>
                  <a:gd name="T22" fmla="*/ 320 w 382"/>
                  <a:gd name="T23" fmla="*/ 84 h 96"/>
                  <a:gd name="T24" fmla="*/ 361 w 382"/>
                  <a:gd name="T25" fmla="*/ 66 h 96"/>
                  <a:gd name="T26" fmla="*/ 391 w 382"/>
                  <a:gd name="T27" fmla="*/ 42 h 96"/>
                  <a:gd name="T28" fmla="*/ 385 w 382"/>
                  <a:gd name="T29" fmla="*/ 42 h 96"/>
                  <a:gd name="T30" fmla="*/ 355 w 382"/>
                  <a:gd name="T31" fmla="*/ 66 h 96"/>
                  <a:gd name="T32" fmla="*/ 314 w 382"/>
                  <a:gd name="T33" fmla="*/ 78 h 96"/>
                  <a:gd name="T34" fmla="*/ 272 w 382"/>
                  <a:gd name="T35" fmla="*/ 90 h 96"/>
                  <a:gd name="T36" fmla="*/ 218 w 382"/>
                  <a:gd name="T37" fmla="*/ 96 h 96"/>
                  <a:gd name="T38" fmla="*/ 218 w 382"/>
                  <a:gd name="T39" fmla="*/ 96 h 9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0" t="0" r="r" b="b"/>
                <a:pathLst>
                  <a:path w="382" h="96">
                    <a:moveTo>
                      <a:pt x="209" y="96"/>
                    </a:moveTo>
                    <a:lnTo>
                      <a:pt x="143" y="90"/>
                    </a:lnTo>
                    <a:lnTo>
                      <a:pt x="83" y="66"/>
                    </a:lnTo>
                    <a:lnTo>
                      <a:pt x="35" y="36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9" y="42"/>
                    </a:lnTo>
                    <a:lnTo>
                      <a:pt x="77" y="72"/>
                    </a:lnTo>
                    <a:lnTo>
                      <a:pt x="137" y="90"/>
                    </a:lnTo>
                    <a:lnTo>
                      <a:pt x="209" y="96"/>
                    </a:lnTo>
                    <a:lnTo>
                      <a:pt x="263" y="90"/>
                    </a:lnTo>
                    <a:lnTo>
                      <a:pt x="311" y="84"/>
                    </a:lnTo>
                    <a:lnTo>
                      <a:pt x="352" y="66"/>
                    </a:lnTo>
                    <a:lnTo>
                      <a:pt x="382" y="42"/>
                    </a:lnTo>
                    <a:lnTo>
                      <a:pt x="376" y="42"/>
                    </a:lnTo>
                    <a:lnTo>
                      <a:pt x="346" y="66"/>
                    </a:lnTo>
                    <a:lnTo>
                      <a:pt x="305" y="78"/>
                    </a:lnTo>
                    <a:lnTo>
                      <a:pt x="263" y="90"/>
                    </a:lnTo>
                    <a:lnTo>
                      <a:pt x="209" y="9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" name="Freeform 55"/>
              <p:cNvSpPr>
                <a:spLocks/>
              </p:cNvSpPr>
              <p:nvPr/>
            </p:nvSpPr>
            <p:spPr bwMode="hidden">
              <a:xfrm>
                <a:off x="5315" y="3024"/>
                <a:ext cx="258" cy="54"/>
              </a:xfrm>
              <a:custGeom>
                <a:avLst/>
                <a:gdLst>
                  <a:gd name="T0" fmla="*/ 174 w 258"/>
                  <a:gd name="T1" fmla="*/ 0 h 54"/>
                  <a:gd name="T2" fmla="*/ 216 w 258"/>
                  <a:gd name="T3" fmla="*/ 6 h 54"/>
                  <a:gd name="T4" fmla="*/ 258 w 258"/>
                  <a:gd name="T5" fmla="*/ 12 h 54"/>
                  <a:gd name="T6" fmla="*/ 252 w 258"/>
                  <a:gd name="T7" fmla="*/ 6 h 54"/>
                  <a:gd name="T8" fmla="*/ 216 w 258"/>
                  <a:gd name="T9" fmla="*/ 0 h 54"/>
                  <a:gd name="T10" fmla="*/ 174 w 258"/>
                  <a:gd name="T11" fmla="*/ 0 h 54"/>
                  <a:gd name="T12" fmla="*/ 120 w 258"/>
                  <a:gd name="T13" fmla="*/ 6 h 54"/>
                  <a:gd name="T14" fmla="*/ 78 w 258"/>
                  <a:gd name="T15" fmla="*/ 12 h 54"/>
                  <a:gd name="T16" fmla="*/ 36 w 258"/>
                  <a:gd name="T17" fmla="*/ 30 h 54"/>
                  <a:gd name="T18" fmla="*/ 0 w 258"/>
                  <a:gd name="T19" fmla="*/ 48 h 54"/>
                  <a:gd name="T20" fmla="*/ 6 w 258"/>
                  <a:gd name="T21" fmla="*/ 54 h 54"/>
                  <a:gd name="T22" fmla="*/ 36 w 258"/>
                  <a:gd name="T23" fmla="*/ 36 h 54"/>
                  <a:gd name="T24" fmla="*/ 78 w 258"/>
                  <a:gd name="T25" fmla="*/ 18 h 54"/>
                  <a:gd name="T26" fmla="*/ 120 w 258"/>
                  <a:gd name="T27" fmla="*/ 6 h 54"/>
                  <a:gd name="T28" fmla="*/ 174 w 258"/>
                  <a:gd name="T29" fmla="*/ 0 h 54"/>
                  <a:gd name="T30" fmla="*/ 174 w 258"/>
                  <a:gd name="T31" fmla="*/ 0 h 54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0" t="0" r="r" b="b"/>
                <a:pathLst>
                  <a:path w="258" h="54">
                    <a:moveTo>
                      <a:pt x="174" y="0"/>
                    </a:moveTo>
                    <a:lnTo>
                      <a:pt x="216" y="6"/>
                    </a:lnTo>
                    <a:lnTo>
                      <a:pt x="258" y="12"/>
                    </a:lnTo>
                    <a:lnTo>
                      <a:pt x="252" y="6"/>
                    </a:lnTo>
                    <a:lnTo>
                      <a:pt x="216" y="0"/>
                    </a:lnTo>
                    <a:lnTo>
                      <a:pt x="174" y="0"/>
                    </a:lnTo>
                    <a:lnTo>
                      <a:pt x="120" y="6"/>
                    </a:lnTo>
                    <a:lnTo>
                      <a:pt x="78" y="12"/>
                    </a:lnTo>
                    <a:lnTo>
                      <a:pt x="36" y="30"/>
                    </a:lnTo>
                    <a:lnTo>
                      <a:pt x="0" y="48"/>
                    </a:lnTo>
                    <a:lnTo>
                      <a:pt x="6" y="54"/>
                    </a:lnTo>
                    <a:lnTo>
                      <a:pt x="36" y="36"/>
                    </a:lnTo>
                    <a:lnTo>
                      <a:pt x="78" y="18"/>
                    </a:lnTo>
                    <a:lnTo>
                      <a:pt x="120" y="6"/>
                    </a:lnTo>
                    <a:lnTo>
                      <a:pt x="17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2" name="Freeform 56"/>
              <p:cNvSpPr>
                <a:spLocks/>
              </p:cNvSpPr>
              <p:nvPr/>
            </p:nvSpPr>
            <p:spPr bwMode="hidden">
              <a:xfrm>
                <a:off x="5645" y="3066"/>
                <a:ext cx="60" cy="156"/>
              </a:xfrm>
              <a:custGeom>
                <a:avLst/>
                <a:gdLst>
                  <a:gd name="T0" fmla="*/ 54 w 60"/>
                  <a:gd name="T1" fmla="*/ 90 h 156"/>
                  <a:gd name="T2" fmla="*/ 48 w 60"/>
                  <a:gd name="T3" fmla="*/ 126 h 156"/>
                  <a:gd name="T4" fmla="*/ 24 w 60"/>
                  <a:gd name="T5" fmla="*/ 156 h 156"/>
                  <a:gd name="T6" fmla="*/ 30 w 60"/>
                  <a:gd name="T7" fmla="*/ 156 h 156"/>
                  <a:gd name="T8" fmla="*/ 54 w 60"/>
                  <a:gd name="T9" fmla="*/ 126 h 156"/>
                  <a:gd name="T10" fmla="*/ 60 w 60"/>
                  <a:gd name="T11" fmla="*/ 90 h 156"/>
                  <a:gd name="T12" fmla="*/ 54 w 60"/>
                  <a:gd name="T13" fmla="*/ 66 h 156"/>
                  <a:gd name="T14" fmla="*/ 48 w 60"/>
                  <a:gd name="T15" fmla="*/ 42 h 156"/>
                  <a:gd name="T16" fmla="*/ 30 w 60"/>
                  <a:gd name="T17" fmla="*/ 18 h 156"/>
                  <a:gd name="T18" fmla="*/ 6 w 60"/>
                  <a:gd name="T19" fmla="*/ 0 h 156"/>
                  <a:gd name="T20" fmla="*/ 0 w 60"/>
                  <a:gd name="T21" fmla="*/ 6 h 156"/>
                  <a:gd name="T22" fmla="*/ 24 w 60"/>
                  <a:gd name="T23" fmla="*/ 24 h 156"/>
                  <a:gd name="T24" fmla="*/ 42 w 60"/>
                  <a:gd name="T25" fmla="*/ 42 h 156"/>
                  <a:gd name="T26" fmla="*/ 48 w 60"/>
                  <a:gd name="T27" fmla="*/ 66 h 156"/>
                  <a:gd name="T28" fmla="*/ 54 w 60"/>
                  <a:gd name="T29" fmla="*/ 90 h 156"/>
                  <a:gd name="T30" fmla="*/ 54 w 60"/>
                  <a:gd name="T31" fmla="*/ 90 h 15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0" t="0" r="r" b="b"/>
                <a:pathLst>
                  <a:path w="60" h="156">
                    <a:moveTo>
                      <a:pt x="54" y="90"/>
                    </a:moveTo>
                    <a:lnTo>
                      <a:pt x="48" y="126"/>
                    </a:lnTo>
                    <a:lnTo>
                      <a:pt x="24" y="156"/>
                    </a:lnTo>
                    <a:lnTo>
                      <a:pt x="30" y="156"/>
                    </a:lnTo>
                    <a:lnTo>
                      <a:pt x="54" y="126"/>
                    </a:lnTo>
                    <a:lnTo>
                      <a:pt x="60" y="90"/>
                    </a:lnTo>
                    <a:lnTo>
                      <a:pt x="54" y="66"/>
                    </a:lnTo>
                    <a:lnTo>
                      <a:pt x="48" y="42"/>
                    </a:lnTo>
                    <a:lnTo>
                      <a:pt x="30" y="18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4" y="24"/>
                    </a:lnTo>
                    <a:lnTo>
                      <a:pt x="42" y="42"/>
                    </a:lnTo>
                    <a:lnTo>
                      <a:pt x="48" y="66"/>
                    </a:lnTo>
                    <a:lnTo>
                      <a:pt x="54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3" name="Freeform 57"/>
              <p:cNvSpPr>
                <a:spLocks/>
              </p:cNvSpPr>
              <p:nvPr/>
            </p:nvSpPr>
            <p:spPr bwMode="hidden">
              <a:xfrm>
                <a:off x="5375" y="3246"/>
                <a:ext cx="192" cy="18"/>
              </a:xfrm>
              <a:custGeom>
                <a:avLst/>
                <a:gdLst>
                  <a:gd name="T0" fmla="*/ 114 w 192"/>
                  <a:gd name="T1" fmla="*/ 12 h 18"/>
                  <a:gd name="T2" fmla="*/ 72 w 192"/>
                  <a:gd name="T3" fmla="*/ 6 h 18"/>
                  <a:gd name="T4" fmla="*/ 30 w 192"/>
                  <a:gd name="T5" fmla="*/ 0 h 18"/>
                  <a:gd name="T6" fmla="*/ 0 w 192"/>
                  <a:gd name="T7" fmla="*/ 0 h 18"/>
                  <a:gd name="T8" fmla="*/ 54 w 192"/>
                  <a:gd name="T9" fmla="*/ 12 h 18"/>
                  <a:gd name="T10" fmla="*/ 114 w 192"/>
                  <a:gd name="T11" fmla="*/ 18 h 18"/>
                  <a:gd name="T12" fmla="*/ 156 w 192"/>
                  <a:gd name="T13" fmla="*/ 18 h 18"/>
                  <a:gd name="T14" fmla="*/ 192 w 192"/>
                  <a:gd name="T15" fmla="*/ 12 h 18"/>
                  <a:gd name="T16" fmla="*/ 186 w 192"/>
                  <a:gd name="T17" fmla="*/ 0 h 18"/>
                  <a:gd name="T18" fmla="*/ 150 w 192"/>
                  <a:gd name="T19" fmla="*/ 6 h 18"/>
                  <a:gd name="T20" fmla="*/ 114 w 192"/>
                  <a:gd name="T21" fmla="*/ 12 h 18"/>
                  <a:gd name="T22" fmla="*/ 114 w 192"/>
                  <a:gd name="T23" fmla="*/ 12 h 18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192" h="18">
                    <a:moveTo>
                      <a:pt x="114" y="12"/>
                    </a:moveTo>
                    <a:lnTo>
                      <a:pt x="72" y="6"/>
                    </a:lnTo>
                    <a:lnTo>
                      <a:pt x="30" y="0"/>
                    </a:lnTo>
                    <a:lnTo>
                      <a:pt x="0" y="0"/>
                    </a:lnTo>
                    <a:lnTo>
                      <a:pt x="54" y="12"/>
                    </a:lnTo>
                    <a:lnTo>
                      <a:pt x="114" y="18"/>
                    </a:lnTo>
                    <a:lnTo>
                      <a:pt x="156" y="18"/>
                    </a:lnTo>
                    <a:lnTo>
                      <a:pt x="192" y="12"/>
                    </a:lnTo>
                    <a:lnTo>
                      <a:pt x="186" y="0"/>
                    </a:lnTo>
                    <a:lnTo>
                      <a:pt x="150" y="6"/>
                    </a:lnTo>
                    <a:lnTo>
                      <a:pt x="114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4" name="Freeform 58"/>
              <p:cNvSpPr>
                <a:spLocks/>
              </p:cNvSpPr>
              <p:nvPr/>
            </p:nvSpPr>
            <p:spPr bwMode="hidden">
              <a:xfrm>
                <a:off x="5304" y="3042"/>
                <a:ext cx="161" cy="186"/>
              </a:xfrm>
              <a:custGeom>
                <a:avLst/>
                <a:gdLst>
                  <a:gd name="T0" fmla="*/ 11 w 161"/>
                  <a:gd name="T1" fmla="*/ 114 h 186"/>
                  <a:gd name="T2" fmla="*/ 17 w 161"/>
                  <a:gd name="T3" fmla="*/ 96 h 186"/>
                  <a:gd name="T4" fmla="*/ 23 w 161"/>
                  <a:gd name="T5" fmla="*/ 78 h 186"/>
                  <a:gd name="T6" fmla="*/ 53 w 161"/>
                  <a:gd name="T7" fmla="*/ 42 h 186"/>
                  <a:gd name="T8" fmla="*/ 101 w 161"/>
                  <a:gd name="T9" fmla="*/ 18 h 186"/>
                  <a:gd name="T10" fmla="*/ 155 w 161"/>
                  <a:gd name="T11" fmla="*/ 6 h 186"/>
                  <a:gd name="T12" fmla="*/ 161 w 161"/>
                  <a:gd name="T13" fmla="*/ 0 h 186"/>
                  <a:gd name="T14" fmla="*/ 95 w 161"/>
                  <a:gd name="T15" fmla="*/ 12 h 186"/>
                  <a:gd name="T16" fmla="*/ 47 w 161"/>
                  <a:gd name="T17" fmla="*/ 36 h 186"/>
                  <a:gd name="T18" fmla="*/ 11 w 161"/>
                  <a:gd name="T19" fmla="*/ 72 h 186"/>
                  <a:gd name="T20" fmla="*/ 5 w 161"/>
                  <a:gd name="T21" fmla="*/ 90 h 186"/>
                  <a:gd name="T22" fmla="*/ 0 w 161"/>
                  <a:gd name="T23" fmla="*/ 114 h 186"/>
                  <a:gd name="T24" fmla="*/ 11 w 161"/>
                  <a:gd name="T25" fmla="*/ 150 h 186"/>
                  <a:gd name="T26" fmla="*/ 23 w 161"/>
                  <a:gd name="T27" fmla="*/ 168 h 186"/>
                  <a:gd name="T28" fmla="*/ 41 w 161"/>
                  <a:gd name="T29" fmla="*/ 186 h 186"/>
                  <a:gd name="T30" fmla="*/ 65 w 161"/>
                  <a:gd name="T31" fmla="*/ 186 h 186"/>
                  <a:gd name="T32" fmla="*/ 41 w 161"/>
                  <a:gd name="T33" fmla="*/ 168 h 186"/>
                  <a:gd name="T34" fmla="*/ 23 w 161"/>
                  <a:gd name="T35" fmla="*/ 150 h 186"/>
                  <a:gd name="T36" fmla="*/ 17 w 161"/>
                  <a:gd name="T37" fmla="*/ 132 h 186"/>
                  <a:gd name="T38" fmla="*/ 11 w 161"/>
                  <a:gd name="T39" fmla="*/ 114 h 186"/>
                  <a:gd name="T40" fmla="*/ 11 w 161"/>
                  <a:gd name="T41" fmla="*/ 114 h 18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0" t="0" r="r" b="b"/>
                <a:pathLst>
                  <a:path w="161" h="186">
                    <a:moveTo>
                      <a:pt x="11" y="114"/>
                    </a:moveTo>
                    <a:lnTo>
                      <a:pt x="17" y="96"/>
                    </a:lnTo>
                    <a:lnTo>
                      <a:pt x="23" y="78"/>
                    </a:lnTo>
                    <a:lnTo>
                      <a:pt x="53" y="42"/>
                    </a:lnTo>
                    <a:lnTo>
                      <a:pt x="101" y="18"/>
                    </a:lnTo>
                    <a:lnTo>
                      <a:pt x="155" y="6"/>
                    </a:lnTo>
                    <a:lnTo>
                      <a:pt x="161" y="0"/>
                    </a:lnTo>
                    <a:lnTo>
                      <a:pt x="95" y="12"/>
                    </a:lnTo>
                    <a:lnTo>
                      <a:pt x="47" y="36"/>
                    </a:lnTo>
                    <a:lnTo>
                      <a:pt x="11" y="72"/>
                    </a:lnTo>
                    <a:lnTo>
                      <a:pt x="5" y="90"/>
                    </a:lnTo>
                    <a:lnTo>
                      <a:pt x="0" y="114"/>
                    </a:lnTo>
                    <a:lnTo>
                      <a:pt x="11" y="150"/>
                    </a:lnTo>
                    <a:lnTo>
                      <a:pt x="23" y="168"/>
                    </a:lnTo>
                    <a:lnTo>
                      <a:pt x="41" y="186"/>
                    </a:lnTo>
                    <a:lnTo>
                      <a:pt x="65" y="186"/>
                    </a:lnTo>
                    <a:lnTo>
                      <a:pt x="41" y="168"/>
                    </a:lnTo>
                    <a:lnTo>
                      <a:pt x="23" y="150"/>
                    </a:lnTo>
                    <a:lnTo>
                      <a:pt x="17" y="132"/>
                    </a:lnTo>
                    <a:lnTo>
                      <a:pt x="11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5" name="Freeform 59"/>
              <p:cNvSpPr>
                <a:spLocks/>
              </p:cNvSpPr>
              <p:nvPr/>
            </p:nvSpPr>
            <p:spPr bwMode="hidden">
              <a:xfrm>
                <a:off x="5489" y="3042"/>
                <a:ext cx="186" cy="210"/>
              </a:xfrm>
              <a:custGeom>
                <a:avLst/>
                <a:gdLst>
                  <a:gd name="T0" fmla="*/ 0 w 185"/>
                  <a:gd name="T1" fmla="*/ 6 h 210"/>
                  <a:gd name="T2" fmla="*/ 66 w 185"/>
                  <a:gd name="T3" fmla="*/ 12 h 210"/>
                  <a:gd name="T4" fmla="*/ 128 w 185"/>
                  <a:gd name="T5" fmla="*/ 36 h 210"/>
                  <a:gd name="T6" fmla="*/ 164 w 185"/>
                  <a:gd name="T7" fmla="*/ 72 h 210"/>
                  <a:gd name="T8" fmla="*/ 170 w 185"/>
                  <a:gd name="T9" fmla="*/ 90 h 210"/>
                  <a:gd name="T10" fmla="*/ 176 w 185"/>
                  <a:gd name="T11" fmla="*/ 114 h 210"/>
                  <a:gd name="T12" fmla="*/ 170 w 185"/>
                  <a:gd name="T13" fmla="*/ 138 h 210"/>
                  <a:gd name="T14" fmla="*/ 158 w 185"/>
                  <a:gd name="T15" fmla="*/ 162 h 210"/>
                  <a:gd name="T16" fmla="*/ 128 w 185"/>
                  <a:gd name="T17" fmla="*/ 180 h 210"/>
                  <a:gd name="T18" fmla="*/ 90 w 185"/>
                  <a:gd name="T19" fmla="*/ 198 h 210"/>
                  <a:gd name="T20" fmla="*/ 105 w 185"/>
                  <a:gd name="T21" fmla="*/ 210 h 210"/>
                  <a:gd name="T22" fmla="*/ 140 w 185"/>
                  <a:gd name="T23" fmla="*/ 192 h 210"/>
                  <a:gd name="T24" fmla="*/ 170 w 185"/>
                  <a:gd name="T25" fmla="*/ 168 h 210"/>
                  <a:gd name="T26" fmla="*/ 188 w 185"/>
                  <a:gd name="T27" fmla="*/ 144 h 210"/>
                  <a:gd name="T28" fmla="*/ 194 w 185"/>
                  <a:gd name="T29" fmla="*/ 114 h 210"/>
                  <a:gd name="T30" fmla="*/ 188 w 185"/>
                  <a:gd name="T31" fmla="*/ 90 h 210"/>
                  <a:gd name="T32" fmla="*/ 182 w 185"/>
                  <a:gd name="T33" fmla="*/ 66 h 210"/>
                  <a:gd name="T34" fmla="*/ 164 w 185"/>
                  <a:gd name="T35" fmla="*/ 48 h 210"/>
                  <a:gd name="T36" fmla="*/ 140 w 185"/>
                  <a:gd name="T37" fmla="*/ 30 h 210"/>
                  <a:gd name="T38" fmla="*/ 72 w 185"/>
                  <a:gd name="T39" fmla="*/ 6 h 210"/>
                  <a:gd name="T40" fmla="*/ 0 w 185"/>
                  <a:gd name="T41" fmla="*/ 0 h 210"/>
                  <a:gd name="T42" fmla="*/ 0 w 185"/>
                  <a:gd name="T43" fmla="*/ 6 h 210"/>
                  <a:gd name="T44" fmla="*/ 0 w 185"/>
                  <a:gd name="T45" fmla="*/ 6 h 210"/>
                  <a:gd name="T46" fmla="*/ 0 w 185"/>
                  <a:gd name="T47" fmla="*/ 6 h 210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0" t="0" r="r" b="b"/>
                <a:pathLst>
                  <a:path w="185" h="210">
                    <a:moveTo>
                      <a:pt x="0" y="6"/>
                    </a:moveTo>
                    <a:lnTo>
                      <a:pt x="66" y="12"/>
                    </a:lnTo>
                    <a:lnTo>
                      <a:pt x="119" y="36"/>
                    </a:lnTo>
                    <a:lnTo>
                      <a:pt x="155" y="72"/>
                    </a:lnTo>
                    <a:lnTo>
                      <a:pt x="161" y="90"/>
                    </a:lnTo>
                    <a:lnTo>
                      <a:pt x="167" y="114"/>
                    </a:lnTo>
                    <a:lnTo>
                      <a:pt x="161" y="138"/>
                    </a:lnTo>
                    <a:lnTo>
                      <a:pt x="149" y="162"/>
                    </a:lnTo>
                    <a:lnTo>
                      <a:pt x="119" y="180"/>
                    </a:lnTo>
                    <a:lnTo>
                      <a:pt x="90" y="198"/>
                    </a:lnTo>
                    <a:lnTo>
                      <a:pt x="96" y="210"/>
                    </a:lnTo>
                    <a:lnTo>
                      <a:pt x="131" y="192"/>
                    </a:lnTo>
                    <a:lnTo>
                      <a:pt x="161" y="168"/>
                    </a:lnTo>
                    <a:lnTo>
                      <a:pt x="179" y="144"/>
                    </a:lnTo>
                    <a:lnTo>
                      <a:pt x="185" y="114"/>
                    </a:lnTo>
                    <a:lnTo>
                      <a:pt x="179" y="90"/>
                    </a:lnTo>
                    <a:lnTo>
                      <a:pt x="173" y="66"/>
                    </a:lnTo>
                    <a:lnTo>
                      <a:pt x="155" y="48"/>
                    </a:lnTo>
                    <a:lnTo>
                      <a:pt x="131" y="30"/>
                    </a:lnTo>
                    <a:lnTo>
                      <a:pt x="72" y="6"/>
                    </a:lnTo>
                    <a:lnTo>
                      <a:pt x="0" y="0"/>
                    </a:lnTo>
                    <a:lnTo>
                      <a:pt x="0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6" name="Freeform 60"/>
              <p:cNvSpPr>
                <a:spLocks noEditPoints="1"/>
              </p:cNvSpPr>
              <p:nvPr/>
            </p:nvSpPr>
            <p:spPr bwMode="hidden">
              <a:xfrm>
                <a:off x="5345" y="3058"/>
                <a:ext cx="299" cy="186"/>
              </a:xfrm>
              <a:custGeom>
                <a:avLst/>
                <a:gdLst>
                  <a:gd name="T0" fmla="*/ 150 w 299"/>
                  <a:gd name="T1" fmla="*/ 0 h 186"/>
                  <a:gd name="T2" fmla="*/ 90 w 299"/>
                  <a:gd name="T3" fmla="*/ 6 h 186"/>
                  <a:gd name="T4" fmla="*/ 42 w 299"/>
                  <a:gd name="T5" fmla="*/ 30 h 186"/>
                  <a:gd name="T6" fmla="*/ 12 w 299"/>
                  <a:gd name="T7" fmla="*/ 54 h 186"/>
                  <a:gd name="T8" fmla="*/ 6 w 299"/>
                  <a:gd name="T9" fmla="*/ 72 h 186"/>
                  <a:gd name="T10" fmla="*/ 0 w 299"/>
                  <a:gd name="T11" fmla="*/ 90 h 186"/>
                  <a:gd name="T12" fmla="*/ 6 w 299"/>
                  <a:gd name="T13" fmla="*/ 108 h 186"/>
                  <a:gd name="T14" fmla="*/ 12 w 299"/>
                  <a:gd name="T15" fmla="*/ 126 h 186"/>
                  <a:gd name="T16" fmla="*/ 42 w 299"/>
                  <a:gd name="T17" fmla="*/ 156 h 186"/>
                  <a:gd name="T18" fmla="*/ 90 w 299"/>
                  <a:gd name="T19" fmla="*/ 180 h 186"/>
                  <a:gd name="T20" fmla="*/ 150 w 299"/>
                  <a:gd name="T21" fmla="*/ 186 h 186"/>
                  <a:gd name="T22" fmla="*/ 209 w 299"/>
                  <a:gd name="T23" fmla="*/ 180 h 186"/>
                  <a:gd name="T24" fmla="*/ 257 w 299"/>
                  <a:gd name="T25" fmla="*/ 156 h 186"/>
                  <a:gd name="T26" fmla="*/ 287 w 299"/>
                  <a:gd name="T27" fmla="*/ 126 h 186"/>
                  <a:gd name="T28" fmla="*/ 299 w 299"/>
                  <a:gd name="T29" fmla="*/ 108 h 186"/>
                  <a:gd name="T30" fmla="*/ 299 w 299"/>
                  <a:gd name="T31" fmla="*/ 90 h 186"/>
                  <a:gd name="T32" fmla="*/ 299 w 299"/>
                  <a:gd name="T33" fmla="*/ 72 h 186"/>
                  <a:gd name="T34" fmla="*/ 287 w 299"/>
                  <a:gd name="T35" fmla="*/ 54 h 186"/>
                  <a:gd name="T36" fmla="*/ 257 w 299"/>
                  <a:gd name="T37" fmla="*/ 30 h 186"/>
                  <a:gd name="T38" fmla="*/ 209 w 299"/>
                  <a:gd name="T39" fmla="*/ 6 h 186"/>
                  <a:gd name="T40" fmla="*/ 150 w 299"/>
                  <a:gd name="T41" fmla="*/ 0 h 186"/>
                  <a:gd name="T42" fmla="*/ 150 w 299"/>
                  <a:gd name="T43" fmla="*/ 0 h 186"/>
                  <a:gd name="T44" fmla="*/ 150 w 299"/>
                  <a:gd name="T45" fmla="*/ 180 h 186"/>
                  <a:gd name="T46" fmla="*/ 96 w 299"/>
                  <a:gd name="T47" fmla="*/ 174 h 186"/>
                  <a:gd name="T48" fmla="*/ 48 w 299"/>
                  <a:gd name="T49" fmla="*/ 156 h 186"/>
                  <a:gd name="T50" fmla="*/ 18 w 299"/>
                  <a:gd name="T51" fmla="*/ 126 h 186"/>
                  <a:gd name="T52" fmla="*/ 12 w 299"/>
                  <a:gd name="T53" fmla="*/ 108 h 186"/>
                  <a:gd name="T54" fmla="*/ 6 w 299"/>
                  <a:gd name="T55" fmla="*/ 90 h 186"/>
                  <a:gd name="T56" fmla="*/ 12 w 299"/>
                  <a:gd name="T57" fmla="*/ 72 h 186"/>
                  <a:gd name="T58" fmla="*/ 18 w 299"/>
                  <a:gd name="T59" fmla="*/ 54 h 186"/>
                  <a:gd name="T60" fmla="*/ 48 w 299"/>
                  <a:gd name="T61" fmla="*/ 30 h 186"/>
                  <a:gd name="T62" fmla="*/ 96 w 299"/>
                  <a:gd name="T63" fmla="*/ 12 h 186"/>
                  <a:gd name="T64" fmla="*/ 150 w 299"/>
                  <a:gd name="T65" fmla="*/ 6 h 186"/>
                  <a:gd name="T66" fmla="*/ 203 w 299"/>
                  <a:gd name="T67" fmla="*/ 12 h 186"/>
                  <a:gd name="T68" fmla="*/ 251 w 299"/>
                  <a:gd name="T69" fmla="*/ 30 h 186"/>
                  <a:gd name="T70" fmla="*/ 281 w 299"/>
                  <a:gd name="T71" fmla="*/ 54 h 186"/>
                  <a:gd name="T72" fmla="*/ 293 w 299"/>
                  <a:gd name="T73" fmla="*/ 72 h 186"/>
                  <a:gd name="T74" fmla="*/ 293 w 299"/>
                  <a:gd name="T75" fmla="*/ 90 h 186"/>
                  <a:gd name="T76" fmla="*/ 293 w 299"/>
                  <a:gd name="T77" fmla="*/ 108 h 186"/>
                  <a:gd name="T78" fmla="*/ 281 w 299"/>
                  <a:gd name="T79" fmla="*/ 126 h 186"/>
                  <a:gd name="T80" fmla="*/ 251 w 299"/>
                  <a:gd name="T81" fmla="*/ 156 h 186"/>
                  <a:gd name="T82" fmla="*/ 203 w 299"/>
                  <a:gd name="T83" fmla="*/ 174 h 186"/>
                  <a:gd name="T84" fmla="*/ 150 w 299"/>
                  <a:gd name="T85" fmla="*/ 180 h 186"/>
                  <a:gd name="T86" fmla="*/ 150 w 299"/>
                  <a:gd name="T87" fmla="*/ 180 h 18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</a:gdLst>
                <a:ahLst/>
                <a:cxnLst>
                  <a:cxn ang="T88">
                    <a:pos x="T0" y="T1"/>
                  </a:cxn>
                  <a:cxn ang="T89">
                    <a:pos x="T2" y="T3"/>
                  </a:cxn>
                  <a:cxn ang="T90">
                    <a:pos x="T4" y="T5"/>
                  </a:cxn>
                  <a:cxn ang="T91">
                    <a:pos x="T6" y="T7"/>
                  </a:cxn>
                  <a:cxn ang="T92">
                    <a:pos x="T8" y="T9"/>
                  </a:cxn>
                  <a:cxn ang="T93">
                    <a:pos x="T10" y="T11"/>
                  </a:cxn>
                  <a:cxn ang="T94">
                    <a:pos x="T12" y="T13"/>
                  </a:cxn>
                  <a:cxn ang="T95">
                    <a:pos x="T14" y="T15"/>
                  </a:cxn>
                  <a:cxn ang="T96">
                    <a:pos x="T16" y="T17"/>
                  </a:cxn>
                  <a:cxn ang="T97">
                    <a:pos x="T18" y="T19"/>
                  </a:cxn>
                  <a:cxn ang="T98">
                    <a:pos x="T20" y="T21"/>
                  </a:cxn>
                  <a:cxn ang="T99">
                    <a:pos x="T22" y="T23"/>
                  </a:cxn>
                  <a:cxn ang="T100">
                    <a:pos x="T24" y="T25"/>
                  </a:cxn>
                  <a:cxn ang="T101">
                    <a:pos x="T26" y="T27"/>
                  </a:cxn>
                  <a:cxn ang="T102">
                    <a:pos x="T28" y="T29"/>
                  </a:cxn>
                  <a:cxn ang="T103">
                    <a:pos x="T30" y="T31"/>
                  </a:cxn>
                  <a:cxn ang="T104">
                    <a:pos x="T32" y="T33"/>
                  </a:cxn>
                  <a:cxn ang="T105">
                    <a:pos x="T34" y="T35"/>
                  </a:cxn>
                  <a:cxn ang="T106">
                    <a:pos x="T36" y="T37"/>
                  </a:cxn>
                  <a:cxn ang="T107">
                    <a:pos x="T38" y="T39"/>
                  </a:cxn>
                  <a:cxn ang="T108">
                    <a:pos x="T40" y="T41"/>
                  </a:cxn>
                  <a:cxn ang="T109">
                    <a:pos x="T42" y="T43"/>
                  </a:cxn>
                  <a:cxn ang="T110">
                    <a:pos x="T44" y="T45"/>
                  </a:cxn>
                  <a:cxn ang="T111">
                    <a:pos x="T46" y="T47"/>
                  </a:cxn>
                  <a:cxn ang="T112">
                    <a:pos x="T48" y="T49"/>
                  </a:cxn>
                  <a:cxn ang="T113">
                    <a:pos x="T50" y="T51"/>
                  </a:cxn>
                  <a:cxn ang="T114">
                    <a:pos x="T52" y="T53"/>
                  </a:cxn>
                  <a:cxn ang="T115">
                    <a:pos x="T54" y="T55"/>
                  </a:cxn>
                  <a:cxn ang="T116">
                    <a:pos x="T56" y="T57"/>
                  </a:cxn>
                  <a:cxn ang="T117">
                    <a:pos x="T58" y="T59"/>
                  </a:cxn>
                  <a:cxn ang="T118">
                    <a:pos x="T60" y="T61"/>
                  </a:cxn>
                  <a:cxn ang="T119">
                    <a:pos x="T62" y="T63"/>
                  </a:cxn>
                  <a:cxn ang="T120">
                    <a:pos x="T64" y="T65"/>
                  </a:cxn>
                  <a:cxn ang="T121">
                    <a:pos x="T66" y="T67"/>
                  </a:cxn>
                  <a:cxn ang="T122">
                    <a:pos x="T68" y="T69"/>
                  </a:cxn>
                  <a:cxn ang="T123">
                    <a:pos x="T70" y="T71"/>
                  </a:cxn>
                  <a:cxn ang="T124">
                    <a:pos x="T72" y="T73"/>
                  </a:cxn>
                  <a:cxn ang="T125">
                    <a:pos x="T74" y="T75"/>
                  </a:cxn>
                  <a:cxn ang="T126">
                    <a:pos x="T76" y="T77"/>
                  </a:cxn>
                  <a:cxn ang="T127">
                    <a:pos x="T78" y="T79"/>
                  </a:cxn>
                  <a:cxn ang="T128">
                    <a:pos x="T80" y="T81"/>
                  </a:cxn>
                  <a:cxn ang="T129">
                    <a:pos x="T82" y="T83"/>
                  </a:cxn>
                  <a:cxn ang="T130">
                    <a:pos x="T84" y="T85"/>
                  </a:cxn>
                  <a:cxn ang="T131">
                    <a:pos x="T86" y="T87"/>
                  </a:cxn>
                </a:cxnLst>
                <a:rect l="0" t="0" r="r" b="b"/>
                <a:pathLst>
                  <a:path w="299" h="186">
                    <a:moveTo>
                      <a:pt x="150" y="0"/>
                    </a:moveTo>
                    <a:lnTo>
                      <a:pt x="90" y="6"/>
                    </a:lnTo>
                    <a:lnTo>
                      <a:pt x="42" y="30"/>
                    </a:lnTo>
                    <a:lnTo>
                      <a:pt x="12" y="54"/>
                    </a:lnTo>
                    <a:lnTo>
                      <a:pt x="6" y="72"/>
                    </a:lnTo>
                    <a:lnTo>
                      <a:pt x="0" y="90"/>
                    </a:lnTo>
                    <a:lnTo>
                      <a:pt x="6" y="108"/>
                    </a:lnTo>
                    <a:lnTo>
                      <a:pt x="12" y="126"/>
                    </a:lnTo>
                    <a:lnTo>
                      <a:pt x="42" y="156"/>
                    </a:lnTo>
                    <a:lnTo>
                      <a:pt x="90" y="180"/>
                    </a:lnTo>
                    <a:lnTo>
                      <a:pt x="150" y="186"/>
                    </a:lnTo>
                    <a:lnTo>
                      <a:pt x="209" y="180"/>
                    </a:lnTo>
                    <a:lnTo>
                      <a:pt x="257" y="156"/>
                    </a:lnTo>
                    <a:lnTo>
                      <a:pt x="287" y="126"/>
                    </a:lnTo>
                    <a:lnTo>
                      <a:pt x="299" y="108"/>
                    </a:lnTo>
                    <a:lnTo>
                      <a:pt x="299" y="90"/>
                    </a:lnTo>
                    <a:lnTo>
                      <a:pt x="299" y="72"/>
                    </a:lnTo>
                    <a:lnTo>
                      <a:pt x="287" y="54"/>
                    </a:lnTo>
                    <a:lnTo>
                      <a:pt x="257" y="30"/>
                    </a:lnTo>
                    <a:lnTo>
                      <a:pt x="209" y="6"/>
                    </a:lnTo>
                    <a:lnTo>
                      <a:pt x="150" y="0"/>
                    </a:lnTo>
                    <a:close/>
                    <a:moveTo>
                      <a:pt x="150" y="180"/>
                    </a:moveTo>
                    <a:lnTo>
                      <a:pt x="96" y="174"/>
                    </a:lnTo>
                    <a:lnTo>
                      <a:pt x="48" y="156"/>
                    </a:lnTo>
                    <a:lnTo>
                      <a:pt x="18" y="126"/>
                    </a:lnTo>
                    <a:lnTo>
                      <a:pt x="12" y="108"/>
                    </a:lnTo>
                    <a:lnTo>
                      <a:pt x="6" y="90"/>
                    </a:lnTo>
                    <a:lnTo>
                      <a:pt x="12" y="72"/>
                    </a:lnTo>
                    <a:lnTo>
                      <a:pt x="18" y="54"/>
                    </a:lnTo>
                    <a:lnTo>
                      <a:pt x="48" y="30"/>
                    </a:lnTo>
                    <a:lnTo>
                      <a:pt x="96" y="12"/>
                    </a:lnTo>
                    <a:lnTo>
                      <a:pt x="150" y="6"/>
                    </a:lnTo>
                    <a:lnTo>
                      <a:pt x="203" y="12"/>
                    </a:lnTo>
                    <a:lnTo>
                      <a:pt x="251" y="30"/>
                    </a:lnTo>
                    <a:lnTo>
                      <a:pt x="281" y="54"/>
                    </a:lnTo>
                    <a:lnTo>
                      <a:pt x="293" y="72"/>
                    </a:lnTo>
                    <a:lnTo>
                      <a:pt x="293" y="90"/>
                    </a:lnTo>
                    <a:lnTo>
                      <a:pt x="293" y="108"/>
                    </a:lnTo>
                    <a:lnTo>
                      <a:pt x="281" y="126"/>
                    </a:lnTo>
                    <a:lnTo>
                      <a:pt x="251" y="156"/>
                    </a:lnTo>
                    <a:lnTo>
                      <a:pt x="203" y="174"/>
                    </a:lnTo>
                    <a:lnTo>
                      <a:pt x="150" y="18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grpSp>
            <p:nvGrpSpPr>
              <p:cNvPr id="17" name="Group 61"/>
              <p:cNvGrpSpPr>
                <a:grpSpLocks/>
              </p:cNvGrpSpPr>
              <p:nvPr/>
            </p:nvGrpSpPr>
            <p:grpSpPr bwMode="auto">
              <a:xfrm>
                <a:off x="5381" y="3085"/>
                <a:ext cx="227" cy="132"/>
                <a:chOff x="5381" y="3085"/>
                <a:chExt cx="227" cy="132"/>
              </a:xfrm>
            </p:grpSpPr>
            <p:sp>
              <p:nvSpPr>
                <p:cNvPr id="18" name="Oval 62"/>
                <p:cNvSpPr>
                  <a:spLocks noChangeArrowheads="1"/>
                </p:cNvSpPr>
                <p:nvPr userDrawn="1"/>
              </p:nvSpPr>
              <p:spPr bwMode="hidden">
                <a:xfrm>
                  <a:off x="5381" y="3085"/>
                  <a:ext cx="227" cy="13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19" name="Oval 63"/>
                <p:cNvSpPr>
                  <a:spLocks noChangeArrowheads="1"/>
                </p:cNvSpPr>
                <p:nvPr userDrawn="1"/>
              </p:nvSpPr>
              <p:spPr bwMode="hidden">
                <a:xfrm>
                  <a:off x="5403" y="3099"/>
                  <a:ext cx="182" cy="10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20" name="Oval 64"/>
                <p:cNvSpPr>
                  <a:spLocks noChangeArrowheads="1"/>
                </p:cNvSpPr>
                <p:nvPr userDrawn="1"/>
              </p:nvSpPr>
              <p:spPr bwMode="hidden">
                <a:xfrm>
                  <a:off x="5431" y="3109"/>
                  <a:ext cx="125" cy="8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21" name="Oval 65"/>
                <p:cNvSpPr>
                  <a:spLocks noChangeArrowheads="1"/>
                </p:cNvSpPr>
                <p:nvPr userDrawn="1"/>
              </p:nvSpPr>
              <p:spPr bwMode="hidden">
                <a:xfrm>
                  <a:off x="5458" y="3125"/>
                  <a:ext cx="73" cy="47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</p:grpSp>
        </p:grpSp>
      </p:grpSp>
      <p:sp>
        <p:nvSpPr>
          <p:cNvPr id="25666" name="Rectangle 66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92275"/>
            <a:ext cx="7772400" cy="1736725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25667" name="Rectangle 67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68" name="Rectangle 68"/>
          <p:cNvSpPr>
            <a:spLocks noGrp="1" noChangeArrowheads="1"/>
          </p:cNvSpPr>
          <p:nvPr>
            <p:ph type="dt" sz="quarter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9" name="Rectangle 69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0" name="Rectangle 70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FA06E1-67DD-4DA3-BAF9-95270AE21A2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4664826"/>
      </p:ext>
    </p:extLst>
  </p:cSld>
  <p:clrMapOvr>
    <a:masterClrMapping/>
  </p:clrMapOvr>
  <p:transition spd="slow">
    <p:circl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69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70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1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BFCB32-EE45-45D9-BC20-F8FCD90A5B5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2386962"/>
      </p:ext>
    </p:extLst>
  </p:cSld>
  <p:clrMapOvr>
    <a:masterClrMapping/>
  </p:clrMapOvr>
  <p:transition spd="slow">
    <p:circl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4835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483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69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70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1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473614-D888-4C1C-8BB5-99DF252F14D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7512993"/>
      </p:ext>
    </p:extLst>
  </p:cSld>
  <p:clrMapOvr>
    <a:masterClrMapping/>
  </p:clrMapOvr>
  <p:transition spd="slow">
    <p:circl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69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70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1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1F798F-AE6C-4CBB-888E-274F82159A2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6467096"/>
      </p:ext>
    </p:extLst>
  </p:cSld>
  <p:clrMapOvr>
    <a:masterClrMapping/>
  </p:clrMapOvr>
  <p:transition spd="slow">
    <p:circl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69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70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1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2D67DF-F53D-4636-8DC3-C2B8D81B26C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9319277"/>
      </p:ext>
    </p:extLst>
  </p:cSld>
  <p:clrMapOvr>
    <a:masterClrMapping/>
  </p:clrMapOvr>
  <p:transition spd="slow">
    <p:circl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69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0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71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42822B-F579-47A3-9932-D2FCB6A8C2E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8298302"/>
      </p:ext>
    </p:extLst>
  </p:cSld>
  <p:clrMapOvr>
    <a:masterClrMapping/>
  </p:clrMapOvr>
  <p:transition spd="slow">
    <p:circl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69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70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71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9EAE22-0C51-409F-92DD-0B78599FA94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5191718"/>
      </p:ext>
    </p:extLst>
  </p:cSld>
  <p:clrMapOvr>
    <a:masterClrMapping/>
  </p:clrMapOvr>
  <p:transition spd="slow">
    <p:circl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69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70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71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8D6EE9-0820-41D6-8348-E7BF9468743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7621577"/>
      </p:ext>
    </p:extLst>
  </p:cSld>
  <p:clrMapOvr>
    <a:masterClrMapping/>
  </p:clrMapOvr>
  <p:transition spd="slow">
    <p:circl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9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70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71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442BA7-2C58-4928-8F68-6023FF5427A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4806546"/>
      </p:ext>
    </p:extLst>
  </p:cSld>
  <p:clrMapOvr>
    <a:masterClrMapping/>
  </p:clrMapOvr>
  <p:transition spd="slow">
    <p:circl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69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0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71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648FA1-3950-4CD4-804E-A099A4E8983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2849299"/>
      </p:ext>
    </p:extLst>
  </p:cSld>
  <p:clrMapOvr>
    <a:masterClrMapping/>
  </p:clrMapOvr>
  <p:transition spd="slow">
    <p:circl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69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0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71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64AB7E-A3D8-4FF9-9E33-0E343E43D4E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6721090"/>
      </p:ext>
    </p:extLst>
  </p:cSld>
  <p:clrMapOvr>
    <a:masterClrMapping/>
  </p:clrMapOvr>
  <p:transition spd="slow">
    <p:circl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Freeform 2"/>
          <p:cNvSpPr>
            <a:spLocks/>
          </p:cNvSpPr>
          <p:nvPr/>
        </p:nvSpPr>
        <p:spPr bwMode="hidden">
          <a:xfrm>
            <a:off x="6627813" y="6429375"/>
            <a:ext cx="285750" cy="209550"/>
          </a:xfrm>
          <a:custGeom>
            <a:avLst/>
            <a:gdLst/>
            <a:ahLst/>
            <a:cxnLst>
              <a:cxn ang="0">
                <a:pos x="0" y="132"/>
              </a:cxn>
              <a:cxn ang="0">
                <a:pos x="29" y="132"/>
              </a:cxn>
              <a:cxn ang="0">
                <a:pos x="77" y="108"/>
              </a:cxn>
              <a:cxn ang="0">
                <a:pos x="119" y="78"/>
              </a:cxn>
              <a:cxn ang="0">
                <a:pos x="155" y="48"/>
              </a:cxn>
              <a:cxn ang="0">
                <a:pos x="179" y="12"/>
              </a:cxn>
              <a:cxn ang="0">
                <a:pos x="173" y="6"/>
              </a:cxn>
              <a:cxn ang="0">
                <a:pos x="167" y="0"/>
              </a:cxn>
              <a:cxn ang="0">
                <a:pos x="137" y="42"/>
              </a:cxn>
              <a:cxn ang="0">
                <a:pos x="101" y="78"/>
              </a:cxn>
              <a:cxn ang="0">
                <a:pos x="53" y="108"/>
              </a:cxn>
              <a:cxn ang="0">
                <a:pos x="0" y="132"/>
              </a:cxn>
              <a:cxn ang="0">
                <a:pos x="0" y="132"/>
              </a:cxn>
            </a:cxnLst>
            <a:rect l="0" t="0" r="r" b="b"/>
            <a:pathLst>
              <a:path w="179" h="132">
                <a:moveTo>
                  <a:pt x="0" y="132"/>
                </a:moveTo>
                <a:lnTo>
                  <a:pt x="29" y="132"/>
                </a:lnTo>
                <a:lnTo>
                  <a:pt x="77" y="108"/>
                </a:lnTo>
                <a:lnTo>
                  <a:pt x="119" y="78"/>
                </a:lnTo>
                <a:lnTo>
                  <a:pt x="155" y="48"/>
                </a:lnTo>
                <a:lnTo>
                  <a:pt x="179" y="12"/>
                </a:lnTo>
                <a:lnTo>
                  <a:pt x="173" y="6"/>
                </a:lnTo>
                <a:lnTo>
                  <a:pt x="167" y="0"/>
                </a:lnTo>
                <a:lnTo>
                  <a:pt x="137" y="42"/>
                </a:lnTo>
                <a:lnTo>
                  <a:pt x="101" y="78"/>
                </a:lnTo>
                <a:lnTo>
                  <a:pt x="53" y="108"/>
                </a:lnTo>
                <a:lnTo>
                  <a:pt x="0" y="132"/>
                </a:lnTo>
                <a:lnTo>
                  <a:pt x="0" y="132"/>
                </a:lnTo>
                <a:close/>
              </a:path>
            </a:pathLst>
          </a:custGeom>
          <a:gradFill rotWithShape="0">
            <a:gsLst>
              <a:gs pos="0">
                <a:schemeClr val="accent2"/>
              </a:gs>
              <a:gs pos="100000">
                <a:schemeClr val="accent2">
                  <a:gamma/>
                  <a:shade val="87843"/>
                  <a:invGamma/>
                </a:schemeClr>
              </a:gs>
            </a:gsLst>
            <a:lin ang="189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grpSp>
        <p:nvGrpSpPr>
          <p:cNvPr id="1027" name="Group 3"/>
          <p:cNvGrpSpPr>
            <a:grpSpLocks/>
          </p:cNvGrpSpPr>
          <p:nvPr/>
        </p:nvGrpSpPr>
        <p:grpSpPr bwMode="auto">
          <a:xfrm>
            <a:off x="3175" y="4267200"/>
            <a:ext cx="9140825" cy="2590800"/>
            <a:chOff x="2" y="2688"/>
            <a:chExt cx="5758" cy="1632"/>
          </a:xfrm>
        </p:grpSpPr>
        <p:sp>
          <p:nvSpPr>
            <p:cNvPr id="1033" name="Freeform 4"/>
            <p:cNvSpPr>
              <a:spLocks/>
            </p:cNvSpPr>
            <p:nvPr/>
          </p:nvSpPr>
          <p:spPr bwMode="hidden">
            <a:xfrm>
              <a:off x="2" y="2688"/>
              <a:ext cx="5758" cy="1632"/>
            </a:xfrm>
            <a:custGeom>
              <a:avLst/>
              <a:gdLst>
                <a:gd name="T0" fmla="*/ 5902 w 5740"/>
                <a:gd name="T1" fmla="*/ 1 h 4316"/>
                <a:gd name="T2" fmla="*/ 0 w 5740"/>
                <a:gd name="T3" fmla="*/ 1 h 4316"/>
                <a:gd name="T4" fmla="*/ 0 w 5740"/>
                <a:gd name="T5" fmla="*/ 0 h 4316"/>
                <a:gd name="T6" fmla="*/ 5902 w 5740"/>
                <a:gd name="T7" fmla="*/ 0 h 4316"/>
                <a:gd name="T8" fmla="*/ 5902 w 5740"/>
                <a:gd name="T9" fmla="*/ 1 h 4316"/>
                <a:gd name="T10" fmla="*/ 5902 w 5740"/>
                <a:gd name="T11" fmla="*/ 1 h 431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740" h="4316">
                  <a:moveTo>
                    <a:pt x="5740" y="4316"/>
                  </a:moveTo>
                  <a:lnTo>
                    <a:pt x="0" y="4316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431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1034" name="Group 5"/>
            <p:cNvGrpSpPr>
              <a:grpSpLocks/>
            </p:cNvGrpSpPr>
            <p:nvPr userDrawn="1"/>
          </p:nvGrpSpPr>
          <p:grpSpPr bwMode="auto">
            <a:xfrm>
              <a:off x="3528" y="3715"/>
              <a:ext cx="792" cy="521"/>
              <a:chOff x="3527" y="3715"/>
              <a:chExt cx="792" cy="521"/>
            </a:xfrm>
          </p:grpSpPr>
          <p:sp>
            <p:nvSpPr>
              <p:cNvPr id="24582" name="Oval 6"/>
              <p:cNvSpPr>
                <a:spLocks noChangeArrowheads="1"/>
              </p:cNvSpPr>
              <p:nvPr/>
            </p:nvSpPr>
            <p:spPr bwMode="hidden">
              <a:xfrm>
                <a:off x="3686" y="3810"/>
                <a:ext cx="532" cy="32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4583" name="Oval 7"/>
              <p:cNvSpPr>
                <a:spLocks noChangeArrowheads="1"/>
              </p:cNvSpPr>
              <p:nvPr/>
            </p:nvSpPr>
            <p:spPr bwMode="hidden">
              <a:xfrm>
                <a:off x="3726" y="3840"/>
                <a:ext cx="452" cy="275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4584" name="Oval 8"/>
              <p:cNvSpPr>
                <a:spLocks noChangeArrowheads="1"/>
              </p:cNvSpPr>
              <p:nvPr/>
            </p:nvSpPr>
            <p:spPr bwMode="hidden">
              <a:xfrm>
                <a:off x="3782" y="3872"/>
                <a:ext cx="344" cy="2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4585" name="Oval 9"/>
              <p:cNvSpPr>
                <a:spLocks noChangeArrowheads="1"/>
              </p:cNvSpPr>
              <p:nvPr/>
            </p:nvSpPr>
            <p:spPr bwMode="hidden">
              <a:xfrm>
                <a:off x="3822" y="3896"/>
                <a:ext cx="262" cy="15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4586" name="Oval 10"/>
              <p:cNvSpPr>
                <a:spLocks noChangeArrowheads="1"/>
              </p:cNvSpPr>
              <p:nvPr/>
            </p:nvSpPr>
            <p:spPr bwMode="hidden">
              <a:xfrm>
                <a:off x="3856" y="3922"/>
                <a:ext cx="192" cy="1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4587" name="Freeform 11"/>
              <p:cNvSpPr>
                <a:spLocks/>
              </p:cNvSpPr>
              <p:nvPr/>
            </p:nvSpPr>
            <p:spPr bwMode="hidden">
              <a:xfrm>
                <a:off x="3575" y="3715"/>
                <a:ext cx="383" cy="161"/>
              </a:xfrm>
              <a:custGeom>
                <a:avLst/>
                <a:gdLst/>
                <a:ahLst/>
                <a:cxnLst>
                  <a:cxn ang="0">
                    <a:pos x="376" y="12"/>
                  </a:cxn>
                  <a:cxn ang="0">
                    <a:pos x="257" y="24"/>
                  </a:cxn>
                  <a:cxn ang="0">
                    <a:pos x="149" y="54"/>
                  </a:cxn>
                  <a:cxn ang="0">
                    <a:pos x="101" y="77"/>
                  </a:cxn>
                  <a:cxn ang="0">
                    <a:pos x="59" y="101"/>
                  </a:cxn>
                  <a:cxn ang="0">
                    <a:pos x="24" y="131"/>
                  </a:cxn>
                  <a:cxn ang="0">
                    <a:pos x="0" y="161"/>
                  </a:cxn>
                  <a:cxn ang="0">
                    <a:pos x="0" y="137"/>
                  </a:cxn>
                  <a:cxn ang="0">
                    <a:pos x="29" y="107"/>
                  </a:cxn>
                  <a:cxn ang="0">
                    <a:pos x="65" y="83"/>
                  </a:cxn>
                  <a:cxn ang="0">
                    <a:pos x="155" y="36"/>
                  </a:cxn>
                  <a:cxn ang="0">
                    <a:pos x="257" y="12"/>
                  </a:cxn>
                  <a:cxn ang="0">
                    <a:pos x="376" y="0"/>
                  </a:cxn>
                  <a:cxn ang="0">
                    <a:pos x="376" y="0"/>
                  </a:cxn>
                  <a:cxn ang="0">
                    <a:pos x="382" y="0"/>
                  </a:cxn>
                  <a:cxn ang="0">
                    <a:pos x="382" y="12"/>
                  </a:cxn>
                  <a:cxn ang="0">
                    <a:pos x="376" y="12"/>
                  </a:cxn>
                  <a:cxn ang="0">
                    <a:pos x="376" y="12"/>
                  </a:cxn>
                  <a:cxn ang="0">
                    <a:pos x="376" y="12"/>
                  </a:cxn>
                </a:cxnLst>
                <a:rect l="0" t="0" r="r" b="b"/>
                <a:pathLst>
                  <a:path w="382" h="161">
                    <a:moveTo>
                      <a:pt x="376" y="12"/>
                    </a:moveTo>
                    <a:lnTo>
                      <a:pt x="257" y="24"/>
                    </a:lnTo>
                    <a:lnTo>
                      <a:pt x="149" y="54"/>
                    </a:lnTo>
                    <a:lnTo>
                      <a:pt x="101" y="77"/>
                    </a:lnTo>
                    <a:lnTo>
                      <a:pt x="59" y="101"/>
                    </a:lnTo>
                    <a:lnTo>
                      <a:pt x="24" y="131"/>
                    </a:lnTo>
                    <a:lnTo>
                      <a:pt x="0" y="161"/>
                    </a:lnTo>
                    <a:lnTo>
                      <a:pt x="0" y="137"/>
                    </a:lnTo>
                    <a:lnTo>
                      <a:pt x="29" y="107"/>
                    </a:lnTo>
                    <a:lnTo>
                      <a:pt x="65" y="83"/>
                    </a:lnTo>
                    <a:lnTo>
                      <a:pt x="155" y="36"/>
                    </a:lnTo>
                    <a:lnTo>
                      <a:pt x="257" y="12"/>
                    </a:lnTo>
                    <a:lnTo>
                      <a:pt x="376" y="0"/>
                    </a:lnTo>
                    <a:lnTo>
                      <a:pt x="376" y="0"/>
                    </a:lnTo>
                    <a:lnTo>
                      <a:pt x="382" y="0"/>
                    </a:lnTo>
                    <a:lnTo>
                      <a:pt x="382" y="12"/>
                    </a:lnTo>
                    <a:lnTo>
                      <a:pt x="376" y="12"/>
                    </a:lnTo>
                    <a:lnTo>
                      <a:pt x="376" y="12"/>
                    </a:lnTo>
                    <a:lnTo>
                      <a:pt x="376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4588" name="Freeform 12"/>
              <p:cNvSpPr>
                <a:spLocks/>
              </p:cNvSpPr>
              <p:nvPr/>
            </p:nvSpPr>
            <p:spPr bwMode="hidden">
              <a:xfrm>
                <a:off x="3695" y="4170"/>
                <a:ext cx="444" cy="66"/>
              </a:xfrm>
              <a:custGeom>
                <a:avLst/>
                <a:gdLst/>
                <a:ahLst/>
                <a:cxnLst>
                  <a:cxn ang="0">
                    <a:pos x="257" y="54"/>
                  </a:cxn>
                  <a:cxn ang="0">
                    <a:pos x="353" y="48"/>
                  </a:cxn>
                  <a:cxn ang="0">
                    <a:pos x="443" y="24"/>
                  </a:cxn>
                  <a:cxn ang="0">
                    <a:pos x="443" y="36"/>
                  </a:cxn>
                  <a:cxn ang="0">
                    <a:pos x="353" y="60"/>
                  </a:cxn>
                  <a:cxn ang="0">
                    <a:pos x="257" y="66"/>
                  </a:cxn>
                  <a:cxn ang="0">
                    <a:pos x="186" y="60"/>
                  </a:cxn>
                  <a:cxn ang="0">
                    <a:pos x="120" y="48"/>
                  </a:cxn>
                  <a:cxn ang="0">
                    <a:pos x="60" y="36"/>
                  </a:cxn>
                  <a:cxn ang="0">
                    <a:pos x="0" y="12"/>
                  </a:cxn>
                  <a:cxn ang="0">
                    <a:pos x="0" y="0"/>
                  </a:cxn>
                  <a:cxn ang="0">
                    <a:pos x="54" y="24"/>
                  </a:cxn>
                  <a:cxn ang="0">
                    <a:pos x="120" y="36"/>
                  </a:cxn>
                  <a:cxn ang="0">
                    <a:pos x="186" y="48"/>
                  </a:cxn>
                  <a:cxn ang="0">
                    <a:pos x="257" y="54"/>
                  </a:cxn>
                  <a:cxn ang="0">
                    <a:pos x="257" y="54"/>
                  </a:cxn>
                </a:cxnLst>
                <a:rect l="0" t="0" r="r" b="b"/>
                <a:pathLst>
                  <a:path w="443" h="66">
                    <a:moveTo>
                      <a:pt x="257" y="54"/>
                    </a:moveTo>
                    <a:lnTo>
                      <a:pt x="353" y="48"/>
                    </a:lnTo>
                    <a:lnTo>
                      <a:pt x="443" y="24"/>
                    </a:lnTo>
                    <a:lnTo>
                      <a:pt x="443" y="36"/>
                    </a:lnTo>
                    <a:lnTo>
                      <a:pt x="353" y="60"/>
                    </a:lnTo>
                    <a:lnTo>
                      <a:pt x="257" y="66"/>
                    </a:lnTo>
                    <a:lnTo>
                      <a:pt x="186" y="60"/>
                    </a:lnTo>
                    <a:lnTo>
                      <a:pt x="120" y="48"/>
                    </a:lnTo>
                    <a:lnTo>
                      <a:pt x="60" y="36"/>
                    </a:lnTo>
                    <a:lnTo>
                      <a:pt x="0" y="12"/>
                    </a:lnTo>
                    <a:lnTo>
                      <a:pt x="0" y="0"/>
                    </a:lnTo>
                    <a:lnTo>
                      <a:pt x="54" y="24"/>
                    </a:lnTo>
                    <a:lnTo>
                      <a:pt x="120" y="36"/>
                    </a:lnTo>
                    <a:lnTo>
                      <a:pt x="186" y="48"/>
                    </a:lnTo>
                    <a:lnTo>
                      <a:pt x="257" y="54"/>
                    </a:lnTo>
                    <a:lnTo>
                      <a:pt x="257" y="5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84706"/>
                      <a:invGamma/>
                    </a:schemeClr>
                  </a:gs>
                  <a:gs pos="100000">
                    <a:schemeClr val="accent2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4589" name="Freeform 13"/>
              <p:cNvSpPr>
                <a:spLocks/>
              </p:cNvSpPr>
              <p:nvPr/>
            </p:nvSpPr>
            <p:spPr bwMode="hidden">
              <a:xfrm>
                <a:off x="3527" y="3906"/>
                <a:ext cx="89" cy="216"/>
              </a:xfrm>
              <a:custGeom>
                <a:avLst/>
                <a:gdLst/>
                <a:ahLst/>
                <a:cxnLst>
                  <a:cxn ang="0">
                    <a:pos x="12" y="66"/>
                  </a:cxn>
                  <a:cxn ang="0">
                    <a:pos x="18" y="108"/>
                  </a:cxn>
                  <a:cxn ang="0">
                    <a:pos x="36" y="144"/>
                  </a:cxn>
                  <a:cxn ang="0">
                    <a:pos x="60" y="180"/>
                  </a:cxn>
                  <a:cxn ang="0">
                    <a:pos x="89" y="216"/>
                  </a:cxn>
                  <a:cxn ang="0">
                    <a:pos x="72" y="216"/>
                  </a:cxn>
                  <a:cxn ang="0">
                    <a:pos x="42" y="180"/>
                  </a:cxn>
                  <a:cxn ang="0">
                    <a:pos x="18" y="144"/>
                  </a:cxn>
                  <a:cxn ang="0">
                    <a:pos x="6" y="108"/>
                  </a:cxn>
                  <a:cxn ang="0">
                    <a:pos x="0" y="66"/>
                  </a:cxn>
                  <a:cxn ang="0">
                    <a:pos x="0" y="30"/>
                  </a:cxn>
                  <a:cxn ang="0">
                    <a:pos x="12" y="0"/>
                  </a:cxn>
                  <a:cxn ang="0">
                    <a:pos x="30" y="0"/>
                  </a:cxn>
                  <a:cxn ang="0">
                    <a:pos x="18" y="30"/>
                  </a:cxn>
                  <a:cxn ang="0">
                    <a:pos x="12" y="66"/>
                  </a:cxn>
                  <a:cxn ang="0">
                    <a:pos x="12" y="66"/>
                  </a:cxn>
                </a:cxnLst>
                <a:rect l="0" t="0" r="r" b="b"/>
                <a:pathLst>
                  <a:path w="89" h="216">
                    <a:moveTo>
                      <a:pt x="12" y="66"/>
                    </a:moveTo>
                    <a:lnTo>
                      <a:pt x="18" y="108"/>
                    </a:lnTo>
                    <a:lnTo>
                      <a:pt x="36" y="144"/>
                    </a:lnTo>
                    <a:lnTo>
                      <a:pt x="60" y="180"/>
                    </a:lnTo>
                    <a:lnTo>
                      <a:pt x="89" y="216"/>
                    </a:lnTo>
                    <a:lnTo>
                      <a:pt x="72" y="216"/>
                    </a:lnTo>
                    <a:lnTo>
                      <a:pt x="42" y="180"/>
                    </a:lnTo>
                    <a:lnTo>
                      <a:pt x="18" y="144"/>
                    </a:lnTo>
                    <a:lnTo>
                      <a:pt x="6" y="108"/>
                    </a:lnTo>
                    <a:lnTo>
                      <a:pt x="0" y="66"/>
                    </a:lnTo>
                    <a:lnTo>
                      <a:pt x="0" y="30"/>
                    </a:lnTo>
                    <a:lnTo>
                      <a:pt x="12" y="0"/>
                    </a:lnTo>
                    <a:lnTo>
                      <a:pt x="30" y="0"/>
                    </a:lnTo>
                    <a:lnTo>
                      <a:pt x="18" y="30"/>
                    </a:lnTo>
                    <a:lnTo>
                      <a:pt x="12" y="66"/>
                    </a:lnTo>
                    <a:lnTo>
                      <a:pt x="12" y="6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4590" name="Freeform 14"/>
              <p:cNvSpPr>
                <a:spLocks/>
              </p:cNvSpPr>
              <p:nvPr/>
            </p:nvSpPr>
            <p:spPr bwMode="hidden">
              <a:xfrm>
                <a:off x="3569" y="3745"/>
                <a:ext cx="750" cy="461"/>
              </a:xfrm>
              <a:custGeom>
                <a:avLst/>
                <a:gdLst/>
                <a:ahLst/>
                <a:cxnLst>
                  <a:cxn ang="0">
                    <a:pos x="382" y="443"/>
                  </a:cxn>
                  <a:cxn ang="0">
                    <a:pos x="311" y="437"/>
                  </a:cxn>
                  <a:cxn ang="0">
                    <a:pos x="245" y="425"/>
                  </a:cxn>
                  <a:cxn ang="0">
                    <a:pos x="185" y="407"/>
                  </a:cxn>
                  <a:cxn ang="0">
                    <a:pos x="131" y="383"/>
                  </a:cxn>
                  <a:cxn ang="0">
                    <a:pos x="83" y="347"/>
                  </a:cxn>
                  <a:cxn ang="0">
                    <a:pos x="53" y="311"/>
                  </a:cxn>
                  <a:cxn ang="0">
                    <a:pos x="30" y="269"/>
                  </a:cxn>
                  <a:cxn ang="0">
                    <a:pos x="24" y="227"/>
                  </a:cxn>
                  <a:cxn ang="0">
                    <a:pos x="30" y="185"/>
                  </a:cxn>
                  <a:cxn ang="0">
                    <a:pos x="53" y="143"/>
                  </a:cxn>
                  <a:cxn ang="0">
                    <a:pos x="83" y="107"/>
                  </a:cxn>
                  <a:cxn ang="0">
                    <a:pos x="131" y="77"/>
                  </a:cxn>
                  <a:cxn ang="0">
                    <a:pos x="185" y="47"/>
                  </a:cxn>
                  <a:cxn ang="0">
                    <a:pos x="245" y="30"/>
                  </a:cxn>
                  <a:cxn ang="0">
                    <a:pos x="311" y="18"/>
                  </a:cxn>
                  <a:cxn ang="0">
                    <a:pos x="382" y="12"/>
                  </a:cxn>
                  <a:cxn ang="0">
                    <a:pos x="478" y="18"/>
                  </a:cxn>
                  <a:cxn ang="0">
                    <a:pos x="562" y="41"/>
                  </a:cxn>
                  <a:cxn ang="0">
                    <a:pos x="562" y="36"/>
                  </a:cxn>
                  <a:cxn ang="0">
                    <a:pos x="562" y="30"/>
                  </a:cxn>
                  <a:cxn ang="0">
                    <a:pos x="478" y="6"/>
                  </a:cxn>
                  <a:cxn ang="0">
                    <a:pos x="382" y="0"/>
                  </a:cxn>
                  <a:cxn ang="0">
                    <a:pos x="305" y="6"/>
                  </a:cxn>
                  <a:cxn ang="0">
                    <a:pos x="233" y="18"/>
                  </a:cxn>
                  <a:cxn ang="0">
                    <a:pos x="167" y="41"/>
                  </a:cxn>
                  <a:cxn ang="0">
                    <a:pos x="113" y="65"/>
                  </a:cxn>
                  <a:cxn ang="0">
                    <a:pos x="65" y="101"/>
                  </a:cxn>
                  <a:cxn ang="0">
                    <a:pos x="30" y="137"/>
                  </a:cxn>
                  <a:cxn ang="0">
                    <a:pos x="6" y="179"/>
                  </a:cxn>
                  <a:cxn ang="0">
                    <a:pos x="0" y="227"/>
                  </a:cxn>
                  <a:cxn ang="0">
                    <a:pos x="6" y="275"/>
                  </a:cxn>
                  <a:cxn ang="0">
                    <a:pos x="30" y="317"/>
                  </a:cxn>
                  <a:cxn ang="0">
                    <a:pos x="65" y="359"/>
                  </a:cxn>
                  <a:cxn ang="0">
                    <a:pos x="113" y="395"/>
                  </a:cxn>
                  <a:cxn ang="0">
                    <a:pos x="167" y="419"/>
                  </a:cxn>
                  <a:cxn ang="0">
                    <a:pos x="233" y="443"/>
                  </a:cxn>
                  <a:cxn ang="0">
                    <a:pos x="305" y="455"/>
                  </a:cxn>
                  <a:cxn ang="0">
                    <a:pos x="382" y="461"/>
                  </a:cxn>
                  <a:cxn ang="0">
                    <a:pos x="448" y="455"/>
                  </a:cxn>
                  <a:cxn ang="0">
                    <a:pos x="508" y="449"/>
                  </a:cxn>
                  <a:cxn ang="0">
                    <a:pos x="609" y="413"/>
                  </a:cxn>
                  <a:cxn ang="0">
                    <a:pos x="657" y="389"/>
                  </a:cxn>
                  <a:cxn ang="0">
                    <a:pos x="693" y="359"/>
                  </a:cxn>
                  <a:cxn ang="0">
                    <a:pos x="723" y="329"/>
                  </a:cxn>
                  <a:cxn ang="0">
                    <a:pos x="747" y="293"/>
                  </a:cxn>
                  <a:cxn ang="0">
                    <a:pos x="741" y="287"/>
                  </a:cxn>
                  <a:cxn ang="0">
                    <a:pos x="729" y="281"/>
                  </a:cxn>
                  <a:cxn ang="0">
                    <a:pos x="711" y="317"/>
                  </a:cxn>
                  <a:cxn ang="0">
                    <a:pos x="681" y="347"/>
                  </a:cxn>
                  <a:cxn ang="0">
                    <a:pos x="645" y="377"/>
                  </a:cxn>
                  <a:cxn ang="0">
                    <a:pos x="604" y="401"/>
                  </a:cxn>
                  <a:cxn ang="0">
                    <a:pos x="502" y="431"/>
                  </a:cxn>
                  <a:cxn ang="0">
                    <a:pos x="442" y="443"/>
                  </a:cxn>
                  <a:cxn ang="0">
                    <a:pos x="382" y="443"/>
                  </a:cxn>
                  <a:cxn ang="0">
                    <a:pos x="382" y="443"/>
                  </a:cxn>
                </a:cxnLst>
                <a:rect l="0" t="0" r="r" b="b"/>
                <a:pathLst>
                  <a:path w="747" h="461">
                    <a:moveTo>
                      <a:pt x="382" y="443"/>
                    </a:moveTo>
                    <a:lnTo>
                      <a:pt x="311" y="437"/>
                    </a:lnTo>
                    <a:lnTo>
                      <a:pt x="245" y="425"/>
                    </a:lnTo>
                    <a:lnTo>
                      <a:pt x="185" y="407"/>
                    </a:lnTo>
                    <a:lnTo>
                      <a:pt x="131" y="383"/>
                    </a:lnTo>
                    <a:lnTo>
                      <a:pt x="83" y="347"/>
                    </a:lnTo>
                    <a:lnTo>
                      <a:pt x="53" y="311"/>
                    </a:lnTo>
                    <a:lnTo>
                      <a:pt x="30" y="269"/>
                    </a:lnTo>
                    <a:lnTo>
                      <a:pt x="24" y="227"/>
                    </a:lnTo>
                    <a:lnTo>
                      <a:pt x="30" y="185"/>
                    </a:lnTo>
                    <a:lnTo>
                      <a:pt x="53" y="143"/>
                    </a:lnTo>
                    <a:lnTo>
                      <a:pt x="83" y="107"/>
                    </a:lnTo>
                    <a:lnTo>
                      <a:pt x="131" y="77"/>
                    </a:lnTo>
                    <a:lnTo>
                      <a:pt x="185" y="47"/>
                    </a:lnTo>
                    <a:lnTo>
                      <a:pt x="245" y="30"/>
                    </a:lnTo>
                    <a:lnTo>
                      <a:pt x="311" y="18"/>
                    </a:lnTo>
                    <a:lnTo>
                      <a:pt x="382" y="12"/>
                    </a:lnTo>
                    <a:lnTo>
                      <a:pt x="478" y="18"/>
                    </a:lnTo>
                    <a:lnTo>
                      <a:pt x="562" y="41"/>
                    </a:lnTo>
                    <a:lnTo>
                      <a:pt x="562" y="36"/>
                    </a:lnTo>
                    <a:lnTo>
                      <a:pt x="562" y="30"/>
                    </a:lnTo>
                    <a:lnTo>
                      <a:pt x="478" y="6"/>
                    </a:lnTo>
                    <a:lnTo>
                      <a:pt x="382" y="0"/>
                    </a:lnTo>
                    <a:lnTo>
                      <a:pt x="305" y="6"/>
                    </a:lnTo>
                    <a:lnTo>
                      <a:pt x="233" y="18"/>
                    </a:lnTo>
                    <a:lnTo>
                      <a:pt x="167" y="41"/>
                    </a:lnTo>
                    <a:lnTo>
                      <a:pt x="113" y="65"/>
                    </a:lnTo>
                    <a:lnTo>
                      <a:pt x="65" y="101"/>
                    </a:lnTo>
                    <a:lnTo>
                      <a:pt x="30" y="137"/>
                    </a:lnTo>
                    <a:lnTo>
                      <a:pt x="6" y="179"/>
                    </a:lnTo>
                    <a:lnTo>
                      <a:pt x="0" y="227"/>
                    </a:lnTo>
                    <a:lnTo>
                      <a:pt x="6" y="275"/>
                    </a:lnTo>
                    <a:lnTo>
                      <a:pt x="30" y="317"/>
                    </a:lnTo>
                    <a:lnTo>
                      <a:pt x="65" y="359"/>
                    </a:lnTo>
                    <a:lnTo>
                      <a:pt x="113" y="395"/>
                    </a:lnTo>
                    <a:lnTo>
                      <a:pt x="167" y="419"/>
                    </a:lnTo>
                    <a:lnTo>
                      <a:pt x="233" y="443"/>
                    </a:lnTo>
                    <a:lnTo>
                      <a:pt x="305" y="455"/>
                    </a:lnTo>
                    <a:lnTo>
                      <a:pt x="382" y="461"/>
                    </a:lnTo>
                    <a:lnTo>
                      <a:pt x="448" y="455"/>
                    </a:lnTo>
                    <a:lnTo>
                      <a:pt x="508" y="449"/>
                    </a:lnTo>
                    <a:lnTo>
                      <a:pt x="609" y="413"/>
                    </a:lnTo>
                    <a:lnTo>
                      <a:pt x="657" y="389"/>
                    </a:lnTo>
                    <a:lnTo>
                      <a:pt x="693" y="359"/>
                    </a:lnTo>
                    <a:lnTo>
                      <a:pt x="723" y="329"/>
                    </a:lnTo>
                    <a:lnTo>
                      <a:pt x="747" y="293"/>
                    </a:lnTo>
                    <a:lnTo>
                      <a:pt x="741" y="287"/>
                    </a:lnTo>
                    <a:lnTo>
                      <a:pt x="729" y="281"/>
                    </a:lnTo>
                    <a:lnTo>
                      <a:pt x="711" y="317"/>
                    </a:lnTo>
                    <a:lnTo>
                      <a:pt x="681" y="347"/>
                    </a:lnTo>
                    <a:lnTo>
                      <a:pt x="645" y="377"/>
                    </a:lnTo>
                    <a:lnTo>
                      <a:pt x="604" y="401"/>
                    </a:lnTo>
                    <a:lnTo>
                      <a:pt x="502" y="431"/>
                    </a:lnTo>
                    <a:lnTo>
                      <a:pt x="442" y="443"/>
                    </a:lnTo>
                    <a:lnTo>
                      <a:pt x="382" y="443"/>
                    </a:lnTo>
                    <a:lnTo>
                      <a:pt x="382" y="443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rect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4591" name="Freeform 15"/>
              <p:cNvSpPr>
                <a:spLocks/>
              </p:cNvSpPr>
              <p:nvPr/>
            </p:nvSpPr>
            <p:spPr bwMode="hidden">
              <a:xfrm>
                <a:off x="4037" y="3721"/>
                <a:ext cx="96" cy="3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2"/>
                  </a:cxn>
                  <a:cxn ang="0">
                    <a:pos x="48" y="18"/>
                  </a:cxn>
                  <a:cxn ang="0">
                    <a:pos x="96" y="30"/>
                  </a:cxn>
                  <a:cxn ang="0">
                    <a:pos x="96" y="24"/>
                  </a:cxn>
                  <a:cxn ang="0">
                    <a:pos x="96" y="18"/>
                  </a:cxn>
                  <a:cxn ang="0">
                    <a:pos x="48" y="12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96" h="30">
                    <a:moveTo>
                      <a:pt x="0" y="0"/>
                    </a:moveTo>
                    <a:lnTo>
                      <a:pt x="0" y="12"/>
                    </a:lnTo>
                    <a:lnTo>
                      <a:pt x="48" y="18"/>
                    </a:lnTo>
                    <a:lnTo>
                      <a:pt x="96" y="30"/>
                    </a:lnTo>
                    <a:lnTo>
                      <a:pt x="96" y="24"/>
                    </a:lnTo>
                    <a:lnTo>
                      <a:pt x="96" y="18"/>
                    </a:lnTo>
                    <a:lnTo>
                      <a:pt x="48" y="12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4592" name="Oval 16"/>
              <p:cNvSpPr>
                <a:spLocks noChangeArrowheads="1"/>
              </p:cNvSpPr>
              <p:nvPr/>
            </p:nvSpPr>
            <p:spPr bwMode="hidden">
              <a:xfrm>
                <a:off x="3910" y="3948"/>
                <a:ext cx="84" cy="53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grpSp>
          <p:nvGrpSpPr>
            <p:cNvPr id="1035" name="Group 17"/>
            <p:cNvGrpSpPr>
              <a:grpSpLocks/>
            </p:cNvGrpSpPr>
            <p:nvPr userDrawn="1"/>
          </p:nvGrpSpPr>
          <p:grpSpPr bwMode="auto">
            <a:xfrm>
              <a:off x="1776" y="3631"/>
              <a:ext cx="1626" cy="683"/>
              <a:chOff x="1776" y="3631"/>
              <a:chExt cx="1626" cy="683"/>
            </a:xfrm>
          </p:grpSpPr>
          <p:sp>
            <p:nvSpPr>
              <p:cNvPr id="24594" name="Oval 18"/>
              <p:cNvSpPr>
                <a:spLocks noChangeArrowheads="1"/>
              </p:cNvSpPr>
              <p:nvPr/>
            </p:nvSpPr>
            <p:spPr bwMode="hidden">
              <a:xfrm>
                <a:off x="2268" y="3934"/>
                <a:ext cx="638" cy="3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4595" name="Oval 19"/>
              <p:cNvSpPr>
                <a:spLocks noChangeArrowheads="1"/>
              </p:cNvSpPr>
              <p:nvPr/>
            </p:nvSpPr>
            <p:spPr bwMode="hidden">
              <a:xfrm>
                <a:off x="2314" y="3958"/>
                <a:ext cx="543" cy="332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4596" name="Oval 20"/>
              <p:cNvSpPr>
                <a:spLocks noChangeArrowheads="1"/>
              </p:cNvSpPr>
              <p:nvPr/>
            </p:nvSpPr>
            <p:spPr bwMode="hidden">
              <a:xfrm>
                <a:off x="2341" y="3979"/>
                <a:ext cx="501" cy="29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4597" name="Oval 21"/>
              <p:cNvSpPr>
                <a:spLocks noChangeArrowheads="1"/>
              </p:cNvSpPr>
              <p:nvPr/>
            </p:nvSpPr>
            <p:spPr bwMode="hidden">
              <a:xfrm>
                <a:off x="2368" y="3997"/>
                <a:ext cx="444" cy="258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4598" name="Oval 22"/>
              <p:cNvSpPr>
                <a:spLocks noChangeArrowheads="1"/>
              </p:cNvSpPr>
              <p:nvPr/>
            </p:nvSpPr>
            <p:spPr bwMode="hidden">
              <a:xfrm>
                <a:off x="2385" y="4005"/>
                <a:ext cx="413" cy="240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4599" name="Oval 23"/>
              <p:cNvSpPr>
                <a:spLocks noChangeArrowheads="1"/>
              </p:cNvSpPr>
              <p:nvPr/>
            </p:nvSpPr>
            <p:spPr bwMode="hidden">
              <a:xfrm>
                <a:off x="2437" y="4026"/>
                <a:ext cx="306" cy="192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4600" name="Oval 24"/>
              <p:cNvSpPr>
                <a:spLocks noChangeArrowheads="1"/>
              </p:cNvSpPr>
              <p:nvPr/>
            </p:nvSpPr>
            <p:spPr bwMode="hidden">
              <a:xfrm>
                <a:off x="2476" y="4056"/>
                <a:ext cx="227" cy="135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4601" name="Oval 25"/>
              <p:cNvSpPr>
                <a:spLocks noChangeArrowheads="1"/>
              </p:cNvSpPr>
              <p:nvPr/>
            </p:nvSpPr>
            <p:spPr bwMode="hidden">
              <a:xfrm>
                <a:off x="2542" y="4097"/>
                <a:ext cx="90" cy="60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4602" name="Freeform 26"/>
              <p:cNvSpPr>
                <a:spLocks/>
              </p:cNvSpPr>
              <p:nvPr/>
            </p:nvSpPr>
            <p:spPr bwMode="hidden">
              <a:xfrm>
                <a:off x="2585" y="3822"/>
                <a:ext cx="449" cy="186"/>
              </a:xfrm>
              <a:custGeom>
                <a:avLst/>
                <a:gdLst/>
                <a:ahLst/>
                <a:cxnLst>
                  <a:cxn ang="0">
                    <a:pos x="6" y="6"/>
                  </a:cxn>
                  <a:cxn ang="0">
                    <a:pos x="78" y="12"/>
                  </a:cxn>
                  <a:cxn ang="0">
                    <a:pos x="150" y="18"/>
                  </a:cxn>
                  <a:cxn ang="0">
                    <a:pos x="215" y="36"/>
                  </a:cxn>
                  <a:cxn ang="0">
                    <a:pos x="275" y="60"/>
                  </a:cxn>
                  <a:cxn ang="0">
                    <a:pos x="329" y="84"/>
                  </a:cxn>
                  <a:cxn ang="0">
                    <a:pos x="377" y="114"/>
                  </a:cxn>
                  <a:cxn ang="0">
                    <a:pos x="419" y="150"/>
                  </a:cxn>
                  <a:cxn ang="0">
                    <a:pos x="448" y="186"/>
                  </a:cxn>
                  <a:cxn ang="0">
                    <a:pos x="448" y="162"/>
                  </a:cxn>
                  <a:cxn ang="0">
                    <a:pos x="413" y="126"/>
                  </a:cxn>
                  <a:cxn ang="0">
                    <a:pos x="371" y="96"/>
                  </a:cxn>
                  <a:cxn ang="0">
                    <a:pos x="323" y="66"/>
                  </a:cxn>
                  <a:cxn ang="0">
                    <a:pos x="269" y="48"/>
                  </a:cxn>
                  <a:cxn ang="0">
                    <a:pos x="144" y="12"/>
                  </a:cxn>
                  <a:cxn ang="0">
                    <a:pos x="78" y="6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6" y="6"/>
                  </a:cxn>
                  <a:cxn ang="0">
                    <a:pos x="6" y="6"/>
                  </a:cxn>
                </a:cxnLst>
                <a:rect l="0" t="0" r="r" b="b"/>
                <a:pathLst>
                  <a:path w="448" h="186">
                    <a:moveTo>
                      <a:pt x="6" y="6"/>
                    </a:moveTo>
                    <a:lnTo>
                      <a:pt x="78" y="12"/>
                    </a:lnTo>
                    <a:lnTo>
                      <a:pt x="150" y="18"/>
                    </a:lnTo>
                    <a:lnTo>
                      <a:pt x="215" y="36"/>
                    </a:lnTo>
                    <a:lnTo>
                      <a:pt x="275" y="60"/>
                    </a:lnTo>
                    <a:lnTo>
                      <a:pt x="329" y="84"/>
                    </a:lnTo>
                    <a:lnTo>
                      <a:pt x="377" y="114"/>
                    </a:lnTo>
                    <a:lnTo>
                      <a:pt x="419" y="150"/>
                    </a:lnTo>
                    <a:lnTo>
                      <a:pt x="448" y="186"/>
                    </a:lnTo>
                    <a:lnTo>
                      <a:pt x="448" y="162"/>
                    </a:lnTo>
                    <a:lnTo>
                      <a:pt x="413" y="126"/>
                    </a:lnTo>
                    <a:lnTo>
                      <a:pt x="371" y="96"/>
                    </a:lnTo>
                    <a:lnTo>
                      <a:pt x="323" y="66"/>
                    </a:lnTo>
                    <a:lnTo>
                      <a:pt x="269" y="48"/>
                    </a:lnTo>
                    <a:lnTo>
                      <a:pt x="144" y="12"/>
                    </a:lnTo>
                    <a:lnTo>
                      <a:pt x="78" y="6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6" y="6"/>
                    </a:lnTo>
                    <a:lnTo>
                      <a:pt x="6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4603" name="Freeform 27"/>
              <p:cNvSpPr>
                <a:spLocks/>
              </p:cNvSpPr>
              <p:nvPr/>
            </p:nvSpPr>
            <p:spPr bwMode="hidden">
              <a:xfrm>
                <a:off x="2142" y="3852"/>
                <a:ext cx="892" cy="462"/>
              </a:xfrm>
              <a:custGeom>
                <a:avLst/>
                <a:gdLst/>
                <a:ahLst/>
                <a:cxnLst>
                  <a:cxn ang="0">
                    <a:pos x="23" y="276"/>
                  </a:cxn>
                  <a:cxn ang="0">
                    <a:pos x="29" y="222"/>
                  </a:cxn>
                  <a:cxn ang="0">
                    <a:pos x="59" y="174"/>
                  </a:cxn>
                  <a:cxn ang="0">
                    <a:pos x="95" y="132"/>
                  </a:cxn>
                  <a:cxn ang="0">
                    <a:pos x="149" y="96"/>
                  </a:cxn>
                  <a:cxn ang="0">
                    <a:pos x="209" y="60"/>
                  </a:cxn>
                  <a:cxn ang="0">
                    <a:pos x="281" y="36"/>
                  </a:cxn>
                  <a:cxn ang="0">
                    <a:pos x="364" y="24"/>
                  </a:cxn>
                  <a:cxn ang="0">
                    <a:pos x="448" y="18"/>
                  </a:cxn>
                  <a:cxn ang="0">
                    <a:pos x="532" y="24"/>
                  </a:cxn>
                  <a:cxn ang="0">
                    <a:pos x="609" y="36"/>
                  </a:cxn>
                  <a:cxn ang="0">
                    <a:pos x="681" y="60"/>
                  </a:cxn>
                  <a:cxn ang="0">
                    <a:pos x="741" y="96"/>
                  </a:cxn>
                  <a:cxn ang="0">
                    <a:pos x="795" y="132"/>
                  </a:cxn>
                  <a:cxn ang="0">
                    <a:pos x="831" y="174"/>
                  </a:cxn>
                  <a:cxn ang="0">
                    <a:pos x="861" y="222"/>
                  </a:cxn>
                  <a:cxn ang="0">
                    <a:pos x="867" y="276"/>
                  </a:cxn>
                  <a:cxn ang="0">
                    <a:pos x="855" y="330"/>
                  </a:cxn>
                  <a:cxn ang="0">
                    <a:pos x="831" y="378"/>
                  </a:cxn>
                  <a:cxn ang="0">
                    <a:pos x="783" y="426"/>
                  </a:cxn>
                  <a:cxn ang="0">
                    <a:pos x="723" y="462"/>
                  </a:cxn>
                  <a:cxn ang="0">
                    <a:pos x="765" y="462"/>
                  </a:cxn>
                  <a:cxn ang="0">
                    <a:pos x="819" y="426"/>
                  </a:cxn>
                  <a:cxn ang="0">
                    <a:pos x="855" y="378"/>
                  </a:cxn>
                  <a:cxn ang="0">
                    <a:pos x="884" y="330"/>
                  </a:cxn>
                  <a:cxn ang="0">
                    <a:pos x="890" y="276"/>
                  </a:cxn>
                  <a:cxn ang="0">
                    <a:pos x="884" y="222"/>
                  </a:cxn>
                  <a:cxn ang="0">
                    <a:pos x="855" y="168"/>
                  </a:cxn>
                  <a:cxn ang="0">
                    <a:pos x="813" y="120"/>
                  </a:cxn>
                  <a:cxn ang="0">
                    <a:pos x="759" y="84"/>
                  </a:cxn>
                  <a:cxn ang="0">
                    <a:pos x="693" y="48"/>
                  </a:cxn>
                  <a:cxn ang="0">
                    <a:pos x="621" y="24"/>
                  </a:cxn>
                  <a:cxn ang="0">
                    <a:pos x="538" y="6"/>
                  </a:cxn>
                  <a:cxn ang="0">
                    <a:pos x="448" y="0"/>
                  </a:cxn>
                  <a:cxn ang="0">
                    <a:pos x="358" y="6"/>
                  </a:cxn>
                  <a:cxn ang="0">
                    <a:pos x="275" y="24"/>
                  </a:cxn>
                  <a:cxn ang="0">
                    <a:pos x="197" y="48"/>
                  </a:cxn>
                  <a:cxn ang="0">
                    <a:pos x="131" y="84"/>
                  </a:cxn>
                  <a:cxn ang="0">
                    <a:pos x="77" y="120"/>
                  </a:cxn>
                  <a:cxn ang="0">
                    <a:pos x="35" y="168"/>
                  </a:cxn>
                  <a:cxn ang="0">
                    <a:pos x="12" y="222"/>
                  </a:cxn>
                  <a:cxn ang="0">
                    <a:pos x="0" y="276"/>
                  </a:cxn>
                  <a:cxn ang="0">
                    <a:pos x="6" y="330"/>
                  </a:cxn>
                  <a:cxn ang="0">
                    <a:pos x="35" y="378"/>
                  </a:cxn>
                  <a:cxn ang="0">
                    <a:pos x="71" y="426"/>
                  </a:cxn>
                  <a:cxn ang="0">
                    <a:pos x="125" y="462"/>
                  </a:cxn>
                  <a:cxn ang="0">
                    <a:pos x="167" y="462"/>
                  </a:cxn>
                  <a:cxn ang="0">
                    <a:pos x="107" y="426"/>
                  </a:cxn>
                  <a:cxn ang="0">
                    <a:pos x="59" y="378"/>
                  </a:cxn>
                  <a:cxn ang="0">
                    <a:pos x="35" y="330"/>
                  </a:cxn>
                  <a:cxn ang="0">
                    <a:pos x="23" y="276"/>
                  </a:cxn>
                  <a:cxn ang="0">
                    <a:pos x="23" y="276"/>
                  </a:cxn>
                </a:cxnLst>
                <a:rect l="0" t="0" r="r" b="b"/>
                <a:pathLst>
                  <a:path w="890" h="462">
                    <a:moveTo>
                      <a:pt x="23" y="276"/>
                    </a:moveTo>
                    <a:lnTo>
                      <a:pt x="29" y="222"/>
                    </a:lnTo>
                    <a:lnTo>
                      <a:pt x="59" y="174"/>
                    </a:lnTo>
                    <a:lnTo>
                      <a:pt x="95" y="132"/>
                    </a:lnTo>
                    <a:lnTo>
                      <a:pt x="149" y="96"/>
                    </a:lnTo>
                    <a:lnTo>
                      <a:pt x="209" y="60"/>
                    </a:lnTo>
                    <a:lnTo>
                      <a:pt x="281" y="36"/>
                    </a:lnTo>
                    <a:lnTo>
                      <a:pt x="364" y="24"/>
                    </a:lnTo>
                    <a:lnTo>
                      <a:pt x="448" y="18"/>
                    </a:lnTo>
                    <a:lnTo>
                      <a:pt x="532" y="24"/>
                    </a:lnTo>
                    <a:lnTo>
                      <a:pt x="609" y="36"/>
                    </a:lnTo>
                    <a:lnTo>
                      <a:pt x="681" y="60"/>
                    </a:lnTo>
                    <a:lnTo>
                      <a:pt x="741" y="96"/>
                    </a:lnTo>
                    <a:lnTo>
                      <a:pt x="795" y="132"/>
                    </a:lnTo>
                    <a:lnTo>
                      <a:pt x="831" y="174"/>
                    </a:lnTo>
                    <a:lnTo>
                      <a:pt x="861" y="222"/>
                    </a:lnTo>
                    <a:lnTo>
                      <a:pt x="867" y="276"/>
                    </a:lnTo>
                    <a:lnTo>
                      <a:pt x="855" y="330"/>
                    </a:lnTo>
                    <a:lnTo>
                      <a:pt x="831" y="378"/>
                    </a:lnTo>
                    <a:lnTo>
                      <a:pt x="783" y="426"/>
                    </a:lnTo>
                    <a:lnTo>
                      <a:pt x="723" y="462"/>
                    </a:lnTo>
                    <a:lnTo>
                      <a:pt x="765" y="462"/>
                    </a:lnTo>
                    <a:lnTo>
                      <a:pt x="819" y="426"/>
                    </a:lnTo>
                    <a:lnTo>
                      <a:pt x="855" y="378"/>
                    </a:lnTo>
                    <a:lnTo>
                      <a:pt x="884" y="330"/>
                    </a:lnTo>
                    <a:lnTo>
                      <a:pt x="890" y="276"/>
                    </a:lnTo>
                    <a:lnTo>
                      <a:pt x="884" y="222"/>
                    </a:lnTo>
                    <a:lnTo>
                      <a:pt x="855" y="168"/>
                    </a:lnTo>
                    <a:lnTo>
                      <a:pt x="813" y="120"/>
                    </a:lnTo>
                    <a:lnTo>
                      <a:pt x="759" y="84"/>
                    </a:lnTo>
                    <a:lnTo>
                      <a:pt x="693" y="48"/>
                    </a:lnTo>
                    <a:lnTo>
                      <a:pt x="621" y="24"/>
                    </a:lnTo>
                    <a:lnTo>
                      <a:pt x="538" y="6"/>
                    </a:lnTo>
                    <a:lnTo>
                      <a:pt x="448" y="0"/>
                    </a:lnTo>
                    <a:lnTo>
                      <a:pt x="358" y="6"/>
                    </a:lnTo>
                    <a:lnTo>
                      <a:pt x="275" y="24"/>
                    </a:lnTo>
                    <a:lnTo>
                      <a:pt x="197" y="48"/>
                    </a:lnTo>
                    <a:lnTo>
                      <a:pt x="131" y="84"/>
                    </a:lnTo>
                    <a:lnTo>
                      <a:pt x="77" y="120"/>
                    </a:lnTo>
                    <a:lnTo>
                      <a:pt x="35" y="168"/>
                    </a:lnTo>
                    <a:lnTo>
                      <a:pt x="12" y="222"/>
                    </a:lnTo>
                    <a:lnTo>
                      <a:pt x="0" y="276"/>
                    </a:lnTo>
                    <a:lnTo>
                      <a:pt x="6" y="330"/>
                    </a:lnTo>
                    <a:lnTo>
                      <a:pt x="35" y="378"/>
                    </a:lnTo>
                    <a:lnTo>
                      <a:pt x="71" y="426"/>
                    </a:lnTo>
                    <a:lnTo>
                      <a:pt x="125" y="462"/>
                    </a:lnTo>
                    <a:lnTo>
                      <a:pt x="167" y="462"/>
                    </a:lnTo>
                    <a:lnTo>
                      <a:pt x="107" y="426"/>
                    </a:lnTo>
                    <a:lnTo>
                      <a:pt x="59" y="378"/>
                    </a:lnTo>
                    <a:lnTo>
                      <a:pt x="35" y="330"/>
                    </a:lnTo>
                    <a:lnTo>
                      <a:pt x="23" y="276"/>
                    </a:lnTo>
                    <a:lnTo>
                      <a:pt x="23" y="27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4706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4604" name="Freeform 28"/>
              <p:cNvSpPr>
                <a:spLocks/>
              </p:cNvSpPr>
              <p:nvPr/>
            </p:nvSpPr>
            <p:spPr bwMode="hidden">
              <a:xfrm>
                <a:off x="2082" y="3828"/>
                <a:ext cx="407" cy="486"/>
              </a:xfrm>
              <a:custGeom>
                <a:avLst/>
                <a:gdLst/>
                <a:ahLst/>
                <a:cxnLst>
                  <a:cxn ang="0">
                    <a:pos x="18" y="300"/>
                  </a:cxn>
                  <a:cxn ang="0">
                    <a:pos x="24" y="246"/>
                  </a:cxn>
                  <a:cxn ang="0">
                    <a:pos x="48" y="198"/>
                  </a:cxn>
                  <a:cxn ang="0">
                    <a:pos x="83" y="150"/>
                  </a:cxn>
                  <a:cxn ang="0">
                    <a:pos x="131" y="108"/>
                  </a:cxn>
                  <a:cxn ang="0">
                    <a:pos x="185" y="72"/>
                  </a:cxn>
                  <a:cxn ang="0">
                    <a:pos x="251" y="42"/>
                  </a:cxn>
                  <a:cxn ang="0">
                    <a:pos x="329" y="24"/>
                  </a:cxn>
                  <a:cxn ang="0">
                    <a:pos x="406" y="6"/>
                  </a:cxn>
                  <a:cxn ang="0">
                    <a:pos x="406" y="0"/>
                  </a:cxn>
                  <a:cxn ang="0">
                    <a:pos x="323" y="12"/>
                  </a:cxn>
                  <a:cxn ang="0">
                    <a:pos x="245" y="36"/>
                  </a:cxn>
                  <a:cxn ang="0">
                    <a:pos x="179" y="66"/>
                  </a:cxn>
                  <a:cxn ang="0">
                    <a:pos x="119" y="102"/>
                  </a:cxn>
                  <a:cxn ang="0">
                    <a:pos x="72" y="144"/>
                  </a:cxn>
                  <a:cxn ang="0">
                    <a:pos x="30" y="192"/>
                  </a:cxn>
                  <a:cxn ang="0">
                    <a:pos x="6" y="246"/>
                  </a:cxn>
                  <a:cxn ang="0">
                    <a:pos x="0" y="300"/>
                  </a:cxn>
                  <a:cxn ang="0">
                    <a:pos x="6" y="348"/>
                  </a:cxn>
                  <a:cxn ang="0">
                    <a:pos x="30" y="396"/>
                  </a:cxn>
                  <a:cxn ang="0">
                    <a:pos x="66" y="444"/>
                  </a:cxn>
                  <a:cxn ang="0">
                    <a:pos x="107" y="486"/>
                  </a:cxn>
                  <a:cxn ang="0">
                    <a:pos x="131" y="486"/>
                  </a:cxn>
                  <a:cxn ang="0">
                    <a:pos x="83" y="450"/>
                  </a:cxn>
                  <a:cxn ang="0">
                    <a:pos x="48" y="402"/>
                  </a:cxn>
                  <a:cxn ang="0">
                    <a:pos x="24" y="354"/>
                  </a:cxn>
                  <a:cxn ang="0">
                    <a:pos x="18" y="300"/>
                  </a:cxn>
                  <a:cxn ang="0">
                    <a:pos x="18" y="300"/>
                  </a:cxn>
                </a:cxnLst>
                <a:rect l="0" t="0" r="r" b="b"/>
                <a:pathLst>
                  <a:path w="406" h="486">
                    <a:moveTo>
                      <a:pt x="18" y="300"/>
                    </a:moveTo>
                    <a:lnTo>
                      <a:pt x="24" y="246"/>
                    </a:lnTo>
                    <a:lnTo>
                      <a:pt x="48" y="198"/>
                    </a:lnTo>
                    <a:lnTo>
                      <a:pt x="83" y="150"/>
                    </a:lnTo>
                    <a:lnTo>
                      <a:pt x="131" y="108"/>
                    </a:lnTo>
                    <a:lnTo>
                      <a:pt x="185" y="72"/>
                    </a:lnTo>
                    <a:lnTo>
                      <a:pt x="251" y="42"/>
                    </a:lnTo>
                    <a:lnTo>
                      <a:pt x="329" y="24"/>
                    </a:lnTo>
                    <a:lnTo>
                      <a:pt x="406" y="6"/>
                    </a:lnTo>
                    <a:lnTo>
                      <a:pt x="406" y="0"/>
                    </a:lnTo>
                    <a:lnTo>
                      <a:pt x="323" y="12"/>
                    </a:lnTo>
                    <a:lnTo>
                      <a:pt x="245" y="36"/>
                    </a:lnTo>
                    <a:lnTo>
                      <a:pt x="179" y="66"/>
                    </a:lnTo>
                    <a:lnTo>
                      <a:pt x="119" y="102"/>
                    </a:lnTo>
                    <a:lnTo>
                      <a:pt x="72" y="144"/>
                    </a:lnTo>
                    <a:lnTo>
                      <a:pt x="30" y="192"/>
                    </a:lnTo>
                    <a:lnTo>
                      <a:pt x="6" y="246"/>
                    </a:lnTo>
                    <a:lnTo>
                      <a:pt x="0" y="300"/>
                    </a:lnTo>
                    <a:lnTo>
                      <a:pt x="6" y="348"/>
                    </a:lnTo>
                    <a:lnTo>
                      <a:pt x="30" y="396"/>
                    </a:lnTo>
                    <a:lnTo>
                      <a:pt x="66" y="444"/>
                    </a:lnTo>
                    <a:lnTo>
                      <a:pt x="107" y="486"/>
                    </a:lnTo>
                    <a:lnTo>
                      <a:pt x="131" y="486"/>
                    </a:lnTo>
                    <a:lnTo>
                      <a:pt x="83" y="450"/>
                    </a:lnTo>
                    <a:lnTo>
                      <a:pt x="48" y="402"/>
                    </a:lnTo>
                    <a:lnTo>
                      <a:pt x="24" y="354"/>
                    </a:lnTo>
                    <a:lnTo>
                      <a:pt x="18" y="300"/>
                    </a:lnTo>
                    <a:lnTo>
                      <a:pt x="18" y="30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4605" name="Freeform 29"/>
              <p:cNvSpPr>
                <a:spLocks/>
              </p:cNvSpPr>
              <p:nvPr/>
            </p:nvSpPr>
            <p:spPr bwMode="hidden">
              <a:xfrm>
                <a:off x="2987" y="4044"/>
                <a:ext cx="108" cy="252"/>
              </a:xfrm>
              <a:custGeom>
                <a:avLst/>
                <a:gdLst/>
                <a:ahLst/>
                <a:cxnLst>
                  <a:cxn ang="0">
                    <a:pos x="89" y="84"/>
                  </a:cxn>
                  <a:cxn ang="0">
                    <a:pos x="83" y="132"/>
                  </a:cxn>
                  <a:cxn ang="0">
                    <a:pos x="65" y="174"/>
                  </a:cxn>
                  <a:cxn ang="0">
                    <a:pos x="36" y="216"/>
                  </a:cxn>
                  <a:cxn ang="0">
                    <a:pos x="0" y="252"/>
                  </a:cxn>
                  <a:cxn ang="0">
                    <a:pos x="18" y="252"/>
                  </a:cxn>
                  <a:cxn ang="0">
                    <a:pos x="53" y="216"/>
                  </a:cxn>
                  <a:cxn ang="0">
                    <a:pos x="83" y="174"/>
                  </a:cxn>
                  <a:cxn ang="0">
                    <a:pos x="101" y="132"/>
                  </a:cxn>
                  <a:cxn ang="0">
                    <a:pos x="107" y="84"/>
                  </a:cxn>
                  <a:cxn ang="0">
                    <a:pos x="101" y="42"/>
                  </a:cxn>
                  <a:cxn ang="0">
                    <a:pos x="89" y="0"/>
                  </a:cxn>
                  <a:cxn ang="0">
                    <a:pos x="65" y="0"/>
                  </a:cxn>
                  <a:cxn ang="0">
                    <a:pos x="83" y="42"/>
                  </a:cxn>
                  <a:cxn ang="0">
                    <a:pos x="89" y="84"/>
                  </a:cxn>
                  <a:cxn ang="0">
                    <a:pos x="89" y="84"/>
                  </a:cxn>
                </a:cxnLst>
                <a:rect l="0" t="0" r="r" b="b"/>
                <a:pathLst>
                  <a:path w="107" h="252">
                    <a:moveTo>
                      <a:pt x="89" y="84"/>
                    </a:moveTo>
                    <a:lnTo>
                      <a:pt x="83" y="132"/>
                    </a:lnTo>
                    <a:lnTo>
                      <a:pt x="65" y="174"/>
                    </a:lnTo>
                    <a:lnTo>
                      <a:pt x="36" y="216"/>
                    </a:lnTo>
                    <a:lnTo>
                      <a:pt x="0" y="252"/>
                    </a:lnTo>
                    <a:lnTo>
                      <a:pt x="18" y="252"/>
                    </a:lnTo>
                    <a:lnTo>
                      <a:pt x="53" y="216"/>
                    </a:lnTo>
                    <a:lnTo>
                      <a:pt x="83" y="174"/>
                    </a:lnTo>
                    <a:lnTo>
                      <a:pt x="101" y="132"/>
                    </a:lnTo>
                    <a:lnTo>
                      <a:pt x="107" y="84"/>
                    </a:lnTo>
                    <a:lnTo>
                      <a:pt x="101" y="42"/>
                    </a:lnTo>
                    <a:lnTo>
                      <a:pt x="89" y="0"/>
                    </a:lnTo>
                    <a:lnTo>
                      <a:pt x="65" y="0"/>
                    </a:lnTo>
                    <a:lnTo>
                      <a:pt x="83" y="42"/>
                    </a:lnTo>
                    <a:lnTo>
                      <a:pt x="89" y="84"/>
                    </a:lnTo>
                    <a:lnTo>
                      <a:pt x="89" y="8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1961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79" name="Freeform 30"/>
              <p:cNvSpPr>
                <a:spLocks/>
              </p:cNvSpPr>
              <p:nvPr/>
            </p:nvSpPr>
            <p:spPr bwMode="hidden">
              <a:xfrm>
                <a:off x="2068" y="3685"/>
                <a:ext cx="835" cy="150"/>
              </a:xfrm>
              <a:custGeom>
                <a:avLst/>
                <a:gdLst>
                  <a:gd name="T0" fmla="*/ 518 w 835"/>
                  <a:gd name="T1" fmla="*/ 18 h 150"/>
                  <a:gd name="T2" fmla="*/ 597 w 835"/>
                  <a:gd name="T3" fmla="*/ 24 h 150"/>
                  <a:gd name="T4" fmla="*/ 682 w 835"/>
                  <a:gd name="T5" fmla="*/ 30 h 150"/>
                  <a:gd name="T6" fmla="*/ 755 w 835"/>
                  <a:gd name="T7" fmla="*/ 42 h 150"/>
                  <a:gd name="T8" fmla="*/ 828 w 835"/>
                  <a:gd name="T9" fmla="*/ 60 h 150"/>
                  <a:gd name="T10" fmla="*/ 835 w 835"/>
                  <a:gd name="T11" fmla="*/ 42 h 150"/>
                  <a:gd name="T12" fmla="*/ 761 w 835"/>
                  <a:gd name="T13" fmla="*/ 24 h 150"/>
                  <a:gd name="T14" fmla="*/ 688 w 835"/>
                  <a:gd name="T15" fmla="*/ 12 h 150"/>
                  <a:gd name="T16" fmla="*/ 603 w 835"/>
                  <a:gd name="T17" fmla="*/ 6 h 150"/>
                  <a:gd name="T18" fmla="*/ 518 w 835"/>
                  <a:gd name="T19" fmla="*/ 0 h 150"/>
                  <a:gd name="T20" fmla="*/ 372 w 835"/>
                  <a:gd name="T21" fmla="*/ 12 h 150"/>
                  <a:gd name="T22" fmla="*/ 232 w 835"/>
                  <a:gd name="T23" fmla="*/ 36 h 150"/>
                  <a:gd name="T24" fmla="*/ 110 w 835"/>
                  <a:gd name="T25" fmla="*/ 78 h 150"/>
                  <a:gd name="T26" fmla="*/ 0 w 835"/>
                  <a:gd name="T27" fmla="*/ 132 h 150"/>
                  <a:gd name="T28" fmla="*/ 19 w 835"/>
                  <a:gd name="T29" fmla="*/ 150 h 150"/>
                  <a:gd name="T30" fmla="*/ 122 w 835"/>
                  <a:gd name="T31" fmla="*/ 96 h 150"/>
                  <a:gd name="T32" fmla="*/ 244 w 835"/>
                  <a:gd name="T33" fmla="*/ 54 h 150"/>
                  <a:gd name="T34" fmla="*/ 378 w 835"/>
                  <a:gd name="T35" fmla="*/ 30 h 150"/>
                  <a:gd name="T36" fmla="*/ 518 w 835"/>
                  <a:gd name="T37" fmla="*/ 18 h 150"/>
                  <a:gd name="T38" fmla="*/ 518 w 835"/>
                  <a:gd name="T39" fmla="*/ 18 h 150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0" t="0" r="r" b="b"/>
                <a:pathLst>
                  <a:path w="835" h="150">
                    <a:moveTo>
                      <a:pt x="518" y="18"/>
                    </a:moveTo>
                    <a:lnTo>
                      <a:pt x="597" y="24"/>
                    </a:lnTo>
                    <a:lnTo>
                      <a:pt x="682" y="30"/>
                    </a:lnTo>
                    <a:lnTo>
                      <a:pt x="755" y="42"/>
                    </a:lnTo>
                    <a:lnTo>
                      <a:pt x="828" y="60"/>
                    </a:lnTo>
                    <a:lnTo>
                      <a:pt x="835" y="42"/>
                    </a:lnTo>
                    <a:lnTo>
                      <a:pt x="761" y="24"/>
                    </a:lnTo>
                    <a:lnTo>
                      <a:pt x="688" y="12"/>
                    </a:lnTo>
                    <a:lnTo>
                      <a:pt x="603" y="6"/>
                    </a:lnTo>
                    <a:lnTo>
                      <a:pt x="518" y="0"/>
                    </a:lnTo>
                    <a:lnTo>
                      <a:pt x="372" y="12"/>
                    </a:lnTo>
                    <a:lnTo>
                      <a:pt x="232" y="36"/>
                    </a:lnTo>
                    <a:lnTo>
                      <a:pt x="110" y="78"/>
                    </a:lnTo>
                    <a:lnTo>
                      <a:pt x="0" y="132"/>
                    </a:lnTo>
                    <a:lnTo>
                      <a:pt x="19" y="150"/>
                    </a:lnTo>
                    <a:lnTo>
                      <a:pt x="122" y="96"/>
                    </a:lnTo>
                    <a:lnTo>
                      <a:pt x="244" y="54"/>
                    </a:lnTo>
                    <a:lnTo>
                      <a:pt x="378" y="30"/>
                    </a:lnTo>
                    <a:lnTo>
                      <a:pt x="518" y="18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80" name="Freeform 31"/>
              <p:cNvSpPr>
                <a:spLocks/>
              </p:cNvSpPr>
              <p:nvPr/>
            </p:nvSpPr>
            <p:spPr bwMode="hidden">
              <a:xfrm>
                <a:off x="1867" y="3853"/>
                <a:ext cx="171" cy="461"/>
              </a:xfrm>
              <a:custGeom>
                <a:avLst/>
                <a:gdLst>
                  <a:gd name="T0" fmla="*/ 31 w 171"/>
                  <a:gd name="T1" fmla="*/ 263 h 461"/>
                  <a:gd name="T2" fmla="*/ 43 w 171"/>
                  <a:gd name="T3" fmla="*/ 191 h 461"/>
                  <a:gd name="T4" fmla="*/ 67 w 171"/>
                  <a:gd name="T5" fmla="*/ 131 h 461"/>
                  <a:gd name="T6" fmla="*/ 116 w 171"/>
                  <a:gd name="T7" fmla="*/ 72 h 461"/>
                  <a:gd name="T8" fmla="*/ 171 w 171"/>
                  <a:gd name="T9" fmla="*/ 18 h 461"/>
                  <a:gd name="T10" fmla="*/ 153 w 171"/>
                  <a:gd name="T11" fmla="*/ 0 h 461"/>
                  <a:gd name="T12" fmla="*/ 86 w 171"/>
                  <a:gd name="T13" fmla="*/ 60 h 461"/>
                  <a:gd name="T14" fmla="*/ 43 w 171"/>
                  <a:gd name="T15" fmla="*/ 120 h 461"/>
                  <a:gd name="T16" fmla="*/ 13 w 171"/>
                  <a:gd name="T17" fmla="*/ 191 h 461"/>
                  <a:gd name="T18" fmla="*/ 0 w 171"/>
                  <a:gd name="T19" fmla="*/ 263 h 461"/>
                  <a:gd name="T20" fmla="*/ 6 w 171"/>
                  <a:gd name="T21" fmla="*/ 317 h 461"/>
                  <a:gd name="T22" fmla="*/ 25 w 171"/>
                  <a:gd name="T23" fmla="*/ 365 h 461"/>
                  <a:gd name="T24" fmla="*/ 49 w 171"/>
                  <a:gd name="T25" fmla="*/ 413 h 461"/>
                  <a:gd name="T26" fmla="*/ 86 w 171"/>
                  <a:gd name="T27" fmla="*/ 461 h 461"/>
                  <a:gd name="T28" fmla="*/ 122 w 171"/>
                  <a:gd name="T29" fmla="*/ 461 h 461"/>
                  <a:gd name="T30" fmla="*/ 86 w 171"/>
                  <a:gd name="T31" fmla="*/ 413 h 461"/>
                  <a:gd name="T32" fmla="*/ 55 w 171"/>
                  <a:gd name="T33" fmla="*/ 365 h 461"/>
                  <a:gd name="T34" fmla="*/ 37 w 171"/>
                  <a:gd name="T35" fmla="*/ 317 h 461"/>
                  <a:gd name="T36" fmla="*/ 31 w 171"/>
                  <a:gd name="T37" fmla="*/ 263 h 461"/>
                  <a:gd name="T38" fmla="*/ 31 w 171"/>
                  <a:gd name="T39" fmla="*/ 263 h 461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0" t="0" r="r" b="b"/>
                <a:pathLst>
                  <a:path w="171" h="461">
                    <a:moveTo>
                      <a:pt x="31" y="263"/>
                    </a:moveTo>
                    <a:lnTo>
                      <a:pt x="43" y="191"/>
                    </a:lnTo>
                    <a:lnTo>
                      <a:pt x="67" y="131"/>
                    </a:lnTo>
                    <a:lnTo>
                      <a:pt x="116" y="72"/>
                    </a:lnTo>
                    <a:lnTo>
                      <a:pt x="171" y="18"/>
                    </a:lnTo>
                    <a:lnTo>
                      <a:pt x="153" y="0"/>
                    </a:lnTo>
                    <a:lnTo>
                      <a:pt x="86" y="60"/>
                    </a:lnTo>
                    <a:lnTo>
                      <a:pt x="43" y="120"/>
                    </a:lnTo>
                    <a:lnTo>
                      <a:pt x="13" y="191"/>
                    </a:lnTo>
                    <a:lnTo>
                      <a:pt x="0" y="263"/>
                    </a:lnTo>
                    <a:lnTo>
                      <a:pt x="6" y="317"/>
                    </a:lnTo>
                    <a:lnTo>
                      <a:pt x="25" y="365"/>
                    </a:lnTo>
                    <a:lnTo>
                      <a:pt x="49" y="413"/>
                    </a:lnTo>
                    <a:lnTo>
                      <a:pt x="86" y="461"/>
                    </a:lnTo>
                    <a:lnTo>
                      <a:pt x="122" y="461"/>
                    </a:lnTo>
                    <a:lnTo>
                      <a:pt x="86" y="413"/>
                    </a:lnTo>
                    <a:lnTo>
                      <a:pt x="55" y="365"/>
                    </a:lnTo>
                    <a:lnTo>
                      <a:pt x="37" y="317"/>
                    </a:lnTo>
                    <a:lnTo>
                      <a:pt x="31" y="26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4608" name="Freeform 32"/>
              <p:cNvSpPr>
                <a:spLocks/>
              </p:cNvSpPr>
              <p:nvPr/>
            </p:nvSpPr>
            <p:spPr bwMode="hidden">
              <a:xfrm>
                <a:off x="2951" y="3751"/>
                <a:ext cx="360" cy="563"/>
              </a:xfrm>
              <a:custGeom>
                <a:avLst/>
                <a:gdLst/>
                <a:ahLst/>
                <a:cxnLst>
                  <a:cxn ang="0">
                    <a:pos x="360" y="365"/>
                  </a:cxn>
                  <a:cxn ang="0">
                    <a:pos x="353" y="305"/>
                  </a:cxn>
                  <a:cxn ang="0">
                    <a:pos x="335" y="251"/>
                  </a:cxn>
                  <a:cxn ang="0">
                    <a:pos x="305" y="204"/>
                  </a:cxn>
                  <a:cxn ang="0">
                    <a:pos x="262" y="156"/>
                  </a:cxn>
                  <a:cxn ang="0">
                    <a:pos x="213" y="108"/>
                  </a:cxn>
                  <a:cxn ang="0">
                    <a:pos x="159" y="66"/>
                  </a:cxn>
                  <a:cxn ang="0">
                    <a:pos x="92" y="30"/>
                  </a:cxn>
                  <a:cxn ang="0">
                    <a:pos x="19" y="0"/>
                  </a:cxn>
                  <a:cxn ang="0">
                    <a:pos x="0" y="12"/>
                  </a:cxn>
                  <a:cxn ang="0">
                    <a:pos x="67" y="42"/>
                  </a:cxn>
                  <a:cxn ang="0">
                    <a:pos x="134" y="78"/>
                  </a:cxn>
                  <a:cxn ang="0">
                    <a:pos x="189" y="114"/>
                  </a:cxn>
                  <a:cxn ang="0">
                    <a:pos x="238" y="162"/>
                  </a:cxn>
                  <a:cxn ang="0">
                    <a:pos x="274" y="210"/>
                  </a:cxn>
                  <a:cxn ang="0">
                    <a:pos x="299" y="257"/>
                  </a:cxn>
                  <a:cxn ang="0">
                    <a:pos x="317" y="311"/>
                  </a:cxn>
                  <a:cxn ang="0">
                    <a:pos x="323" y="365"/>
                  </a:cxn>
                  <a:cxn ang="0">
                    <a:pos x="317" y="419"/>
                  </a:cxn>
                  <a:cxn ang="0">
                    <a:pos x="299" y="467"/>
                  </a:cxn>
                  <a:cxn ang="0">
                    <a:pos x="274" y="515"/>
                  </a:cxn>
                  <a:cxn ang="0">
                    <a:pos x="238" y="563"/>
                  </a:cxn>
                  <a:cxn ang="0">
                    <a:pos x="268" y="563"/>
                  </a:cxn>
                  <a:cxn ang="0">
                    <a:pos x="311" y="515"/>
                  </a:cxn>
                  <a:cxn ang="0">
                    <a:pos x="335" y="467"/>
                  </a:cxn>
                  <a:cxn ang="0">
                    <a:pos x="353" y="419"/>
                  </a:cxn>
                  <a:cxn ang="0">
                    <a:pos x="360" y="365"/>
                  </a:cxn>
                  <a:cxn ang="0">
                    <a:pos x="360" y="365"/>
                  </a:cxn>
                </a:cxnLst>
                <a:rect l="0" t="0" r="r" b="b"/>
                <a:pathLst>
                  <a:path w="360" h="563">
                    <a:moveTo>
                      <a:pt x="360" y="365"/>
                    </a:moveTo>
                    <a:lnTo>
                      <a:pt x="353" y="305"/>
                    </a:lnTo>
                    <a:lnTo>
                      <a:pt x="335" y="251"/>
                    </a:lnTo>
                    <a:lnTo>
                      <a:pt x="305" y="204"/>
                    </a:lnTo>
                    <a:lnTo>
                      <a:pt x="262" y="156"/>
                    </a:lnTo>
                    <a:lnTo>
                      <a:pt x="213" y="108"/>
                    </a:lnTo>
                    <a:lnTo>
                      <a:pt x="159" y="66"/>
                    </a:lnTo>
                    <a:lnTo>
                      <a:pt x="92" y="30"/>
                    </a:lnTo>
                    <a:lnTo>
                      <a:pt x="19" y="0"/>
                    </a:lnTo>
                    <a:lnTo>
                      <a:pt x="0" y="12"/>
                    </a:lnTo>
                    <a:lnTo>
                      <a:pt x="67" y="42"/>
                    </a:lnTo>
                    <a:lnTo>
                      <a:pt x="134" y="78"/>
                    </a:lnTo>
                    <a:lnTo>
                      <a:pt x="189" y="114"/>
                    </a:lnTo>
                    <a:lnTo>
                      <a:pt x="238" y="162"/>
                    </a:lnTo>
                    <a:lnTo>
                      <a:pt x="274" y="210"/>
                    </a:lnTo>
                    <a:lnTo>
                      <a:pt x="299" y="257"/>
                    </a:lnTo>
                    <a:lnTo>
                      <a:pt x="317" y="311"/>
                    </a:lnTo>
                    <a:lnTo>
                      <a:pt x="323" y="365"/>
                    </a:lnTo>
                    <a:lnTo>
                      <a:pt x="317" y="419"/>
                    </a:lnTo>
                    <a:lnTo>
                      <a:pt x="299" y="467"/>
                    </a:lnTo>
                    <a:lnTo>
                      <a:pt x="274" y="515"/>
                    </a:lnTo>
                    <a:lnTo>
                      <a:pt x="238" y="563"/>
                    </a:lnTo>
                    <a:lnTo>
                      <a:pt x="268" y="563"/>
                    </a:lnTo>
                    <a:lnTo>
                      <a:pt x="311" y="515"/>
                    </a:lnTo>
                    <a:lnTo>
                      <a:pt x="335" y="467"/>
                    </a:lnTo>
                    <a:lnTo>
                      <a:pt x="353" y="419"/>
                    </a:lnTo>
                    <a:lnTo>
                      <a:pt x="360" y="365"/>
                    </a:lnTo>
                    <a:lnTo>
                      <a:pt x="360" y="36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4609" name="Freeform 33"/>
              <p:cNvSpPr>
                <a:spLocks/>
              </p:cNvSpPr>
              <p:nvPr/>
            </p:nvSpPr>
            <p:spPr bwMode="hidden">
              <a:xfrm>
                <a:off x="2318" y="3631"/>
                <a:ext cx="1078" cy="425"/>
              </a:xfrm>
              <a:custGeom>
                <a:avLst/>
                <a:gdLst/>
                <a:ahLst/>
                <a:cxnLst>
                  <a:cxn ang="0">
                    <a:pos x="1053" y="425"/>
                  </a:cxn>
                  <a:cxn ang="0">
                    <a:pos x="1078" y="419"/>
                  </a:cxn>
                  <a:cxn ang="0">
                    <a:pos x="1066" y="377"/>
                  </a:cxn>
                  <a:cxn ang="0">
                    <a:pos x="1047" y="336"/>
                  </a:cxn>
                  <a:cxn ang="0">
                    <a:pos x="986" y="252"/>
                  </a:cxn>
                  <a:cxn ang="0">
                    <a:pos x="907" y="180"/>
                  </a:cxn>
                  <a:cxn ang="0">
                    <a:pos x="810" y="120"/>
                  </a:cxn>
                  <a:cxn ang="0">
                    <a:pos x="694" y="72"/>
                  </a:cxn>
                  <a:cxn ang="0">
                    <a:pos x="560" y="30"/>
                  </a:cxn>
                  <a:cxn ang="0">
                    <a:pos x="420" y="6"/>
                  </a:cxn>
                  <a:cxn ang="0">
                    <a:pos x="268" y="0"/>
                  </a:cxn>
                  <a:cxn ang="0">
                    <a:pos x="134" y="6"/>
                  </a:cxn>
                  <a:cxn ang="0">
                    <a:pos x="0" y="24"/>
                  </a:cxn>
                  <a:cxn ang="0">
                    <a:pos x="12" y="36"/>
                  </a:cxn>
                  <a:cxn ang="0">
                    <a:pos x="134" y="18"/>
                  </a:cxn>
                  <a:cxn ang="0">
                    <a:pos x="268" y="12"/>
                  </a:cxn>
                  <a:cxn ang="0">
                    <a:pos x="420" y="18"/>
                  </a:cxn>
                  <a:cxn ang="0">
                    <a:pos x="554" y="42"/>
                  </a:cxn>
                  <a:cxn ang="0">
                    <a:pos x="682" y="84"/>
                  </a:cxn>
                  <a:cxn ang="0">
                    <a:pos x="798" y="132"/>
                  </a:cxn>
                  <a:cxn ang="0">
                    <a:pos x="895" y="192"/>
                  </a:cxn>
                  <a:cxn ang="0">
                    <a:pos x="968" y="264"/>
                  </a:cxn>
                  <a:cxn ang="0">
                    <a:pos x="999" y="300"/>
                  </a:cxn>
                  <a:cxn ang="0">
                    <a:pos x="1023" y="342"/>
                  </a:cxn>
                  <a:cxn ang="0">
                    <a:pos x="1041" y="383"/>
                  </a:cxn>
                  <a:cxn ang="0">
                    <a:pos x="1053" y="425"/>
                  </a:cxn>
                  <a:cxn ang="0">
                    <a:pos x="1053" y="425"/>
                  </a:cxn>
                </a:cxnLst>
                <a:rect l="0" t="0" r="r" b="b"/>
                <a:pathLst>
                  <a:path w="1078" h="425">
                    <a:moveTo>
                      <a:pt x="1053" y="425"/>
                    </a:moveTo>
                    <a:lnTo>
                      <a:pt x="1078" y="419"/>
                    </a:lnTo>
                    <a:lnTo>
                      <a:pt x="1066" y="377"/>
                    </a:lnTo>
                    <a:lnTo>
                      <a:pt x="1047" y="336"/>
                    </a:lnTo>
                    <a:lnTo>
                      <a:pt x="986" y="252"/>
                    </a:lnTo>
                    <a:lnTo>
                      <a:pt x="907" y="180"/>
                    </a:lnTo>
                    <a:lnTo>
                      <a:pt x="810" y="120"/>
                    </a:lnTo>
                    <a:lnTo>
                      <a:pt x="694" y="72"/>
                    </a:lnTo>
                    <a:lnTo>
                      <a:pt x="560" y="30"/>
                    </a:lnTo>
                    <a:lnTo>
                      <a:pt x="420" y="6"/>
                    </a:lnTo>
                    <a:lnTo>
                      <a:pt x="268" y="0"/>
                    </a:lnTo>
                    <a:lnTo>
                      <a:pt x="134" y="6"/>
                    </a:lnTo>
                    <a:lnTo>
                      <a:pt x="0" y="24"/>
                    </a:lnTo>
                    <a:lnTo>
                      <a:pt x="12" y="36"/>
                    </a:lnTo>
                    <a:lnTo>
                      <a:pt x="134" y="18"/>
                    </a:lnTo>
                    <a:lnTo>
                      <a:pt x="268" y="12"/>
                    </a:lnTo>
                    <a:lnTo>
                      <a:pt x="420" y="18"/>
                    </a:lnTo>
                    <a:lnTo>
                      <a:pt x="554" y="42"/>
                    </a:lnTo>
                    <a:lnTo>
                      <a:pt x="682" y="84"/>
                    </a:lnTo>
                    <a:lnTo>
                      <a:pt x="798" y="132"/>
                    </a:lnTo>
                    <a:lnTo>
                      <a:pt x="895" y="192"/>
                    </a:lnTo>
                    <a:lnTo>
                      <a:pt x="968" y="264"/>
                    </a:lnTo>
                    <a:lnTo>
                      <a:pt x="999" y="300"/>
                    </a:lnTo>
                    <a:lnTo>
                      <a:pt x="1023" y="342"/>
                    </a:lnTo>
                    <a:lnTo>
                      <a:pt x="1041" y="383"/>
                    </a:lnTo>
                    <a:lnTo>
                      <a:pt x="1053" y="425"/>
                    </a:lnTo>
                    <a:lnTo>
                      <a:pt x="1053" y="42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4610" name="Freeform 34"/>
              <p:cNvSpPr>
                <a:spLocks/>
              </p:cNvSpPr>
              <p:nvPr/>
            </p:nvSpPr>
            <p:spPr bwMode="hidden">
              <a:xfrm>
                <a:off x="3304" y="4080"/>
                <a:ext cx="98" cy="234"/>
              </a:xfrm>
              <a:custGeom>
                <a:avLst/>
                <a:gdLst/>
                <a:ahLst/>
                <a:cxnLst>
                  <a:cxn ang="0">
                    <a:pos x="0" y="234"/>
                  </a:cxn>
                  <a:cxn ang="0">
                    <a:pos x="25" y="234"/>
                  </a:cxn>
                  <a:cxn ang="0">
                    <a:pos x="55" y="186"/>
                  </a:cxn>
                  <a:cxn ang="0">
                    <a:pos x="80" y="138"/>
                  </a:cxn>
                  <a:cxn ang="0">
                    <a:pos x="92" y="90"/>
                  </a:cxn>
                  <a:cxn ang="0">
                    <a:pos x="98" y="36"/>
                  </a:cxn>
                  <a:cxn ang="0">
                    <a:pos x="98" y="0"/>
                  </a:cxn>
                  <a:cxn ang="0">
                    <a:pos x="74" y="0"/>
                  </a:cxn>
                  <a:cxn ang="0">
                    <a:pos x="74" y="36"/>
                  </a:cxn>
                  <a:cxn ang="0">
                    <a:pos x="67" y="90"/>
                  </a:cxn>
                  <a:cxn ang="0">
                    <a:pos x="55" y="138"/>
                  </a:cxn>
                  <a:cxn ang="0">
                    <a:pos x="31" y="186"/>
                  </a:cxn>
                  <a:cxn ang="0">
                    <a:pos x="0" y="234"/>
                  </a:cxn>
                  <a:cxn ang="0">
                    <a:pos x="0" y="234"/>
                  </a:cxn>
                </a:cxnLst>
                <a:rect l="0" t="0" r="r" b="b"/>
                <a:pathLst>
                  <a:path w="98" h="234">
                    <a:moveTo>
                      <a:pt x="0" y="234"/>
                    </a:moveTo>
                    <a:lnTo>
                      <a:pt x="25" y="234"/>
                    </a:lnTo>
                    <a:lnTo>
                      <a:pt x="55" y="186"/>
                    </a:lnTo>
                    <a:lnTo>
                      <a:pt x="80" y="138"/>
                    </a:lnTo>
                    <a:lnTo>
                      <a:pt x="92" y="90"/>
                    </a:lnTo>
                    <a:lnTo>
                      <a:pt x="98" y="36"/>
                    </a:lnTo>
                    <a:lnTo>
                      <a:pt x="98" y="0"/>
                    </a:lnTo>
                    <a:lnTo>
                      <a:pt x="74" y="0"/>
                    </a:lnTo>
                    <a:lnTo>
                      <a:pt x="74" y="36"/>
                    </a:lnTo>
                    <a:lnTo>
                      <a:pt x="67" y="90"/>
                    </a:lnTo>
                    <a:lnTo>
                      <a:pt x="55" y="138"/>
                    </a:lnTo>
                    <a:lnTo>
                      <a:pt x="31" y="186"/>
                    </a:lnTo>
                    <a:lnTo>
                      <a:pt x="0" y="234"/>
                    </a:lnTo>
                    <a:lnTo>
                      <a:pt x="0" y="23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84" name="Freeform 35"/>
              <p:cNvSpPr>
                <a:spLocks/>
              </p:cNvSpPr>
              <p:nvPr/>
            </p:nvSpPr>
            <p:spPr bwMode="hidden">
              <a:xfrm>
                <a:off x="1776" y="3673"/>
                <a:ext cx="481" cy="641"/>
              </a:xfrm>
              <a:custGeom>
                <a:avLst/>
                <a:gdLst>
                  <a:gd name="T0" fmla="*/ 18 w 481"/>
                  <a:gd name="T1" fmla="*/ 443 h 641"/>
                  <a:gd name="T2" fmla="*/ 24 w 481"/>
                  <a:gd name="T3" fmla="*/ 371 h 641"/>
                  <a:gd name="T4" fmla="*/ 55 w 481"/>
                  <a:gd name="T5" fmla="*/ 305 h 641"/>
                  <a:gd name="T6" fmla="*/ 91 w 481"/>
                  <a:gd name="T7" fmla="*/ 246 h 641"/>
                  <a:gd name="T8" fmla="*/ 146 w 481"/>
                  <a:gd name="T9" fmla="*/ 186 h 641"/>
                  <a:gd name="T10" fmla="*/ 213 w 481"/>
                  <a:gd name="T11" fmla="*/ 132 h 641"/>
                  <a:gd name="T12" fmla="*/ 292 w 481"/>
                  <a:gd name="T13" fmla="*/ 84 h 641"/>
                  <a:gd name="T14" fmla="*/ 384 w 481"/>
                  <a:gd name="T15" fmla="*/ 48 h 641"/>
                  <a:gd name="T16" fmla="*/ 481 w 481"/>
                  <a:gd name="T17" fmla="*/ 12 h 641"/>
                  <a:gd name="T18" fmla="*/ 457 w 481"/>
                  <a:gd name="T19" fmla="*/ 0 h 641"/>
                  <a:gd name="T20" fmla="*/ 359 w 481"/>
                  <a:gd name="T21" fmla="*/ 36 h 641"/>
                  <a:gd name="T22" fmla="*/ 274 w 481"/>
                  <a:gd name="T23" fmla="*/ 78 h 641"/>
                  <a:gd name="T24" fmla="*/ 195 w 481"/>
                  <a:gd name="T25" fmla="*/ 126 h 641"/>
                  <a:gd name="T26" fmla="*/ 128 w 481"/>
                  <a:gd name="T27" fmla="*/ 180 h 641"/>
                  <a:gd name="T28" fmla="*/ 73 w 481"/>
                  <a:gd name="T29" fmla="*/ 240 h 641"/>
                  <a:gd name="T30" fmla="*/ 37 w 481"/>
                  <a:gd name="T31" fmla="*/ 305 h 641"/>
                  <a:gd name="T32" fmla="*/ 6 w 481"/>
                  <a:gd name="T33" fmla="*/ 371 h 641"/>
                  <a:gd name="T34" fmla="*/ 0 w 481"/>
                  <a:gd name="T35" fmla="*/ 443 h 641"/>
                  <a:gd name="T36" fmla="*/ 6 w 481"/>
                  <a:gd name="T37" fmla="*/ 497 h 641"/>
                  <a:gd name="T38" fmla="*/ 18 w 481"/>
                  <a:gd name="T39" fmla="*/ 545 h 641"/>
                  <a:gd name="T40" fmla="*/ 43 w 481"/>
                  <a:gd name="T41" fmla="*/ 593 h 641"/>
                  <a:gd name="T42" fmla="*/ 73 w 481"/>
                  <a:gd name="T43" fmla="*/ 641 h 641"/>
                  <a:gd name="T44" fmla="*/ 97 w 481"/>
                  <a:gd name="T45" fmla="*/ 641 h 641"/>
                  <a:gd name="T46" fmla="*/ 67 w 481"/>
                  <a:gd name="T47" fmla="*/ 593 h 641"/>
                  <a:gd name="T48" fmla="*/ 43 w 481"/>
                  <a:gd name="T49" fmla="*/ 545 h 641"/>
                  <a:gd name="T50" fmla="*/ 24 w 481"/>
                  <a:gd name="T51" fmla="*/ 497 h 641"/>
                  <a:gd name="T52" fmla="*/ 18 w 481"/>
                  <a:gd name="T53" fmla="*/ 443 h 641"/>
                  <a:gd name="T54" fmla="*/ 18 w 481"/>
                  <a:gd name="T55" fmla="*/ 443 h 641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</a:gdLst>
                <a:ahLst/>
                <a:cxnLst>
                  <a:cxn ang="T56">
                    <a:pos x="T0" y="T1"/>
                  </a:cxn>
                  <a:cxn ang="T57">
                    <a:pos x="T2" y="T3"/>
                  </a:cxn>
                  <a:cxn ang="T58">
                    <a:pos x="T4" y="T5"/>
                  </a:cxn>
                  <a:cxn ang="T59">
                    <a:pos x="T6" y="T7"/>
                  </a:cxn>
                  <a:cxn ang="T60">
                    <a:pos x="T8" y="T9"/>
                  </a:cxn>
                  <a:cxn ang="T61">
                    <a:pos x="T10" y="T11"/>
                  </a:cxn>
                  <a:cxn ang="T62">
                    <a:pos x="T12" y="T13"/>
                  </a:cxn>
                  <a:cxn ang="T63">
                    <a:pos x="T14" y="T15"/>
                  </a:cxn>
                  <a:cxn ang="T64">
                    <a:pos x="T16" y="T17"/>
                  </a:cxn>
                  <a:cxn ang="T65">
                    <a:pos x="T18" y="T19"/>
                  </a:cxn>
                  <a:cxn ang="T66">
                    <a:pos x="T20" y="T21"/>
                  </a:cxn>
                  <a:cxn ang="T67">
                    <a:pos x="T22" y="T23"/>
                  </a:cxn>
                  <a:cxn ang="T68">
                    <a:pos x="T24" y="T25"/>
                  </a:cxn>
                  <a:cxn ang="T69">
                    <a:pos x="T26" y="T27"/>
                  </a:cxn>
                  <a:cxn ang="T70">
                    <a:pos x="T28" y="T29"/>
                  </a:cxn>
                  <a:cxn ang="T71">
                    <a:pos x="T30" y="T31"/>
                  </a:cxn>
                  <a:cxn ang="T72">
                    <a:pos x="T32" y="T33"/>
                  </a:cxn>
                  <a:cxn ang="T73">
                    <a:pos x="T34" y="T35"/>
                  </a:cxn>
                  <a:cxn ang="T74">
                    <a:pos x="T36" y="T37"/>
                  </a:cxn>
                  <a:cxn ang="T75">
                    <a:pos x="T38" y="T39"/>
                  </a:cxn>
                  <a:cxn ang="T76">
                    <a:pos x="T40" y="T41"/>
                  </a:cxn>
                  <a:cxn ang="T77">
                    <a:pos x="T42" y="T43"/>
                  </a:cxn>
                  <a:cxn ang="T78">
                    <a:pos x="T44" y="T45"/>
                  </a:cxn>
                  <a:cxn ang="T79">
                    <a:pos x="T46" y="T47"/>
                  </a:cxn>
                  <a:cxn ang="T80">
                    <a:pos x="T48" y="T49"/>
                  </a:cxn>
                  <a:cxn ang="T81">
                    <a:pos x="T50" y="T51"/>
                  </a:cxn>
                  <a:cxn ang="T82">
                    <a:pos x="T52" y="T53"/>
                  </a:cxn>
                  <a:cxn ang="T83">
                    <a:pos x="T54" y="T55"/>
                  </a:cxn>
                </a:cxnLst>
                <a:rect l="0" t="0" r="r" b="b"/>
                <a:pathLst>
                  <a:path w="481" h="641">
                    <a:moveTo>
                      <a:pt x="18" y="443"/>
                    </a:moveTo>
                    <a:lnTo>
                      <a:pt x="24" y="371"/>
                    </a:lnTo>
                    <a:lnTo>
                      <a:pt x="55" y="305"/>
                    </a:lnTo>
                    <a:lnTo>
                      <a:pt x="91" y="246"/>
                    </a:lnTo>
                    <a:lnTo>
                      <a:pt x="146" y="186"/>
                    </a:lnTo>
                    <a:lnTo>
                      <a:pt x="213" y="132"/>
                    </a:lnTo>
                    <a:lnTo>
                      <a:pt x="292" y="84"/>
                    </a:lnTo>
                    <a:lnTo>
                      <a:pt x="384" y="48"/>
                    </a:lnTo>
                    <a:lnTo>
                      <a:pt x="481" y="12"/>
                    </a:lnTo>
                    <a:lnTo>
                      <a:pt x="457" y="0"/>
                    </a:lnTo>
                    <a:lnTo>
                      <a:pt x="359" y="36"/>
                    </a:lnTo>
                    <a:lnTo>
                      <a:pt x="274" y="78"/>
                    </a:lnTo>
                    <a:lnTo>
                      <a:pt x="195" y="126"/>
                    </a:lnTo>
                    <a:lnTo>
                      <a:pt x="128" y="180"/>
                    </a:lnTo>
                    <a:lnTo>
                      <a:pt x="73" y="240"/>
                    </a:lnTo>
                    <a:lnTo>
                      <a:pt x="37" y="305"/>
                    </a:lnTo>
                    <a:lnTo>
                      <a:pt x="6" y="371"/>
                    </a:lnTo>
                    <a:lnTo>
                      <a:pt x="0" y="443"/>
                    </a:lnTo>
                    <a:lnTo>
                      <a:pt x="6" y="497"/>
                    </a:lnTo>
                    <a:lnTo>
                      <a:pt x="18" y="545"/>
                    </a:lnTo>
                    <a:lnTo>
                      <a:pt x="43" y="593"/>
                    </a:lnTo>
                    <a:lnTo>
                      <a:pt x="73" y="641"/>
                    </a:lnTo>
                    <a:lnTo>
                      <a:pt x="97" y="641"/>
                    </a:lnTo>
                    <a:lnTo>
                      <a:pt x="67" y="593"/>
                    </a:lnTo>
                    <a:lnTo>
                      <a:pt x="43" y="545"/>
                    </a:lnTo>
                    <a:lnTo>
                      <a:pt x="24" y="497"/>
                    </a:lnTo>
                    <a:lnTo>
                      <a:pt x="18" y="44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grpSp>
          <p:nvGrpSpPr>
            <p:cNvPr id="1036" name="Group 36"/>
            <p:cNvGrpSpPr>
              <a:grpSpLocks/>
            </p:cNvGrpSpPr>
            <p:nvPr userDrawn="1"/>
          </p:nvGrpSpPr>
          <p:grpSpPr bwMode="auto">
            <a:xfrm>
              <a:off x="4128" y="3360"/>
              <a:ext cx="1351" cy="821"/>
              <a:chOff x="4128" y="3360"/>
              <a:chExt cx="1351" cy="821"/>
            </a:xfrm>
          </p:grpSpPr>
          <p:sp>
            <p:nvSpPr>
              <p:cNvPr id="24613" name="Freeform 37"/>
              <p:cNvSpPr>
                <a:spLocks noEditPoints="1"/>
              </p:cNvSpPr>
              <p:nvPr/>
            </p:nvSpPr>
            <p:spPr bwMode="hidden">
              <a:xfrm>
                <a:off x="4200" y="3402"/>
                <a:ext cx="1201" cy="731"/>
              </a:xfrm>
              <a:custGeom>
                <a:avLst/>
                <a:gdLst/>
                <a:ahLst/>
                <a:cxnLst>
                  <a:cxn ang="0">
                    <a:pos x="484" y="6"/>
                  </a:cxn>
                  <a:cxn ang="0">
                    <a:pos x="263" y="60"/>
                  </a:cxn>
                  <a:cxn ang="0">
                    <a:pos x="101" y="162"/>
                  </a:cxn>
                  <a:cxn ang="0">
                    <a:pos x="12" y="294"/>
                  </a:cxn>
                  <a:cxn ang="0">
                    <a:pos x="0" y="366"/>
                  </a:cxn>
                  <a:cxn ang="0">
                    <a:pos x="12" y="437"/>
                  </a:cxn>
                  <a:cxn ang="0">
                    <a:pos x="101" y="569"/>
                  </a:cxn>
                  <a:cxn ang="0">
                    <a:pos x="263" y="671"/>
                  </a:cxn>
                  <a:cxn ang="0">
                    <a:pos x="484" y="725"/>
                  </a:cxn>
                  <a:cxn ang="0">
                    <a:pos x="723" y="725"/>
                  </a:cxn>
                  <a:cxn ang="0">
                    <a:pos x="938" y="671"/>
                  </a:cxn>
                  <a:cxn ang="0">
                    <a:pos x="1100" y="569"/>
                  </a:cxn>
                  <a:cxn ang="0">
                    <a:pos x="1189" y="437"/>
                  </a:cxn>
                  <a:cxn ang="0">
                    <a:pos x="1201" y="366"/>
                  </a:cxn>
                  <a:cxn ang="0">
                    <a:pos x="1189" y="294"/>
                  </a:cxn>
                  <a:cxn ang="0">
                    <a:pos x="1100" y="162"/>
                  </a:cxn>
                  <a:cxn ang="0">
                    <a:pos x="938" y="60"/>
                  </a:cxn>
                  <a:cxn ang="0">
                    <a:pos x="723" y="6"/>
                  </a:cxn>
                  <a:cxn ang="0">
                    <a:pos x="604" y="0"/>
                  </a:cxn>
                  <a:cxn ang="0">
                    <a:pos x="490" y="701"/>
                  </a:cxn>
                  <a:cxn ang="0">
                    <a:pos x="287" y="647"/>
                  </a:cxn>
                  <a:cxn ang="0">
                    <a:pos x="131" y="557"/>
                  </a:cxn>
                  <a:cxn ang="0">
                    <a:pos x="48" y="437"/>
                  </a:cxn>
                  <a:cxn ang="0">
                    <a:pos x="36" y="366"/>
                  </a:cxn>
                  <a:cxn ang="0">
                    <a:pos x="48" y="300"/>
                  </a:cxn>
                  <a:cxn ang="0">
                    <a:pos x="131" y="174"/>
                  </a:cxn>
                  <a:cxn ang="0">
                    <a:pos x="287" y="84"/>
                  </a:cxn>
                  <a:cxn ang="0">
                    <a:pos x="490" y="30"/>
                  </a:cxn>
                  <a:cxn ang="0">
                    <a:pos x="717" y="30"/>
                  </a:cxn>
                  <a:cxn ang="0">
                    <a:pos x="920" y="84"/>
                  </a:cxn>
                  <a:cxn ang="0">
                    <a:pos x="1070" y="174"/>
                  </a:cxn>
                  <a:cxn ang="0">
                    <a:pos x="1153" y="300"/>
                  </a:cxn>
                  <a:cxn ang="0">
                    <a:pos x="1153" y="437"/>
                  </a:cxn>
                  <a:cxn ang="0">
                    <a:pos x="1070" y="557"/>
                  </a:cxn>
                  <a:cxn ang="0">
                    <a:pos x="920" y="647"/>
                  </a:cxn>
                  <a:cxn ang="0">
                    <a:pos x="717" y="701"/>
                  </a:cxn>
                  <a:cxn ang="0">
                    <a:pos x="604" y="707"/>
                  </a:cxn>
                </a:cxnLst>
                <a:rect l="0" t="0" r="r" b="b"/>
                <a:pathLst>
                  <a:path w="1201" h="731">
                    <a:moveTo>
                      <a:pt x="604" y="0"/>
                    </a:moveTo>
                    <a:lnTo>
                      <a:pt x="484" y="6"/>
                    </a:lnTo>
                    <a:lnTo>
                      <a:pt x="370" y="30"/>
                    </a:lnTo>
                    <a:lnTo>
                      <a:pt x="263" y="60"/>
                    </a:lnTo>
                    <a:lnTo>
                      <a:pt x="179" y="108"/>
                    </a:lnTo>
                    <a:lnTo>
                      <a:pt x="101" y="162"/>
                    </a:lnTo>
                    <a:lnTo>
                      <a:pt x="48" y="222"/>
                    </a:lnTo>
                    <a:lnTo>
                      <a:pt x="12" y="294"/>
                    </a:lnTo>
                    <a:lnTo>
                      <a:pt x="6" y="330"/>
                    </a:lnTo>
                    <a:lnTo>
                      <a:pt x="0" y="366"/>
                    </a:lnTo>
                    <a:lnTo>
                      <a:pt x="6" y="401"/>
                    </a:lnTo>
                    <a:lnTo>
                      <a:pt x="12" y="437"/>
                    </a:lnTo>
                    <a:lnTo>
                      <a:pt x="48" y="509"/>
                    </a:lnTo>
                    <a:lnTo>
                      <a:pt x="101" y="569"/>
                    </a:lnTo>
                    <a:lnTo>
                      <a:pt x="179" y="623"/>
                    </a:lnTo>
                    <a:lnTo>
                      <a:pt x="263" y="671"/>
                    </a:lnTo>
                    <a:lnTo>
                      <a:pt x="370" y="701"/>
                    </a:lnTo>
                    <a:lnTo>
                      <a:pt x="484" y="725"/>
                    </a:lnTo>
                    <a:lnTo>
                      <a:pt x="604" y="731"/>
                    </a:lnTo>
                    <a:lnTo>
                      <a:pt x="723" y="725"/>
                    </a:lnTo>
                    <a:lnTo>
                      <a:pt x="837" y="701"/>
                    </a:lnTo>
                    <a:lnTo>
                      <a:pt x="938" y="671"/>
                    </a:lnTo>
                    <a:lnTo>
                      <a:pt x="1028" y="623"/>
                    </a:lnTo>
                    <a:lnTo>
                      <a:pt x="1100" y="569"/>
                    </a:lnTo>
                    <a:lnTo>
                      <a:pt x="1153" y="509"/>
                    </a:lnTo>
                    <a:lnTo>
                      <a:pt x="1189" y="437"/>
                    </a:lnTo>
                    <a:lnTo>
                      <a:pt x="1201" y="401"/>
                    </a:lnTo>
                    <a:lnTo>
                      <a:pt x="1201" y="366"/>
                    </a:lnTo>
                    <a:lnTo>
                      <a:pt x="1201" y="330"/>
                    </a:lnTo>
                    <a:lnTo>
                      <a:pt x="1189" y="294"/>
                    </a:lnTo>
                    <a:lnTo>
                      <a:pt x="1153" y="222"/>
                    </a:lnTo>
                    <a:lnTo>
                      <a:pt x="1100" y="162"/>
                    </a:lnTo>
                    <a:lnTo>
                      <a:pt x="1028" y="108"/>
                    </a:lnTo>
                    <a:lnTo>
                      <a:pt x="938" y="60"/>
                    </a:lnTo>
                    <a:lnTo>
                      <a:pt x="837" y="30"/>
                    </a:lnTo>
                    <a:lnTo>
                      <a:pt x="723" y="6"/>
                    </a:lnTo>
                    <a:lnTo>
                      <a:pt x="604" y="0"/>
                    </a:lnTo>
                    <a:lnTo>
                      <a:pt x="604" y="0"/>
                    </a:lnTo>
                    <a:close/>
                    <a:moveTo>
                      <a:pt x="604" y="707"/>
                    </a:moveTo>
                    <a:lnTo>
                      <a:pt x="490" y="701"/>
                    </a:lnTo>
                    <a:lnTo>
                      <a:pt x="382" y="683"/>
                    </a:lnTo>
                    <a:lnTo>
                      <a:pt x="287" y="647"/>
                    </a:lnTo>
                    <a:lnTo>
                      <a:pt x="203" y="611"/>
                    </a:lnTo>
                    <a:lnTo>
                      <a:pt x="131" y="557"/>
                    </a:lnTo>
                    <a:lnTo>
                      <a:pt x="83" y="497"/>
                    </a:lnTo>
                    <a:lnTo>
                      <a:pt x="48" y="437"/>
                    </a:lnTo>
                    <a:lnTo>
                      <a:pt x="42" y="401"/>
                    </a:lnTo>
                    <a:lnTo>
                      <a:pt x="36" y="366"/>
                    </a:lnTo>
                    <a:lnTo>
                      <a:pt x="42" y="330"/>
                    </a:lnTo>
                    <a:lnTo>
                      <a:pt x="48" y="300"/>
                    </a:lnTo>
                    <a:lnTo>
                      <a:pt x="83" y="234"/>
                    </a:lnTo>
                    <a:lnTo>
                      <a:pt x="131" y="174"/>
                    </a:lnTo>
                    <a:lnTo>
                      <a:pt x="203" y="126"/>
                    </a:lnTo>
                    <a:lnTo>
                      <a:pt x="287" y="84"/>
                    </a:lnTo>
                    <a:lnTo>
                      <a:pt x="382" y="54"/>
                    </a:lnTo>
                    <a:lnTo>
                      <a:pt x="490" y="30"/>
                    </a:lnTo>
                    <a:lnTo>
                      <a:pt x="604" y="24"/>
                    </a:lnTo>
                    <a:lnTo>
                      <a:pt x="717" y="30"/>
                    </a:lnTo>
                    <a:lnTo>
                      <a:pt x="825" y="54"/>
                    </a:lnTo>
                    <a:lnTo>
                      <a:pt x="920" y="84"/>
                    </a:lnTo>
                    <a:lnTo>
                      <a:pt x="1004" y="126"/>
                    </a:lnTo>
                    <a:lnTo>
                      <a:pt x="1070" y="174"/>
                    </a:lnTo>
                    <a:lnTo>
                      <a:pt x="1124" y="234"/>
                    </a:lnTo>
                    <a:lnTo>
                      <a:pt x="1153" y="300"/>
                    </a:lnTo>
                    <a:lnTo>
                      <a:pt x="1165" y="366"/>
                    </a:lnTo>
                    <a:lnTo>
                      <a:pt x="1153" y="437"/>
                    </a:lnTo>
                    <a:lnTo>
                      <a:pt x="1124" y="497"/>
                    </a:lnTo>
                    <a:lnTo>
                      <a:pt x="1070" y="557"/>
                    </a:lnTo>
                    <a:lnTo>
                      <a:pt x="1004" y="611"/>
                    </a:lnTo>
                    <a:lnTo>
                      <a:pt x="920" y="647"/>
                    </a:lnTo>
                    <a:lnTo>
                      <a:pt x="825" y="683"/>
                    </a:lnTo>
                    <a:lnTo>
                      <a:pt x="717" y="701"/>
                    </a:lnTo>
                    <a:lnTo>
                      <a:pt x="604" y="707"/>
                    </a:lnTo>
                    <a:lnTo>
                      <a:pt x="604" y="707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4614" name="Freeform 38"/>
              <p:cNvSpPr>
                <a:spLocks/>
              </p:cNvSpPr>
              <p:nvPr/>
            </p:nvSpPr>
            <p:spPr bwMode="hidden">
              <a:xfrm>
                <a:off x="4128" y="3366"/>
                <a:ext cx="544" cy="737"/>
              </a:xfrm>
              <a:custGeom>
                <a:avLst/>
                <a:gdLst/>
                <a:ahLst/>
                <a:cxnLst>
                  <a:cxn ang="0">
                    <a:pos x="24" y="402"/>
                  </a:cxn>
                  <a:cxn ang="0">
                    <a:pos x="36" y="330"/>
                  </a:cxn>
                  <a:cxn ang="0">
                    <a:pos x="66" y="264"/>
                  </a:cxn>
                  <a:cxn ang="0">
                    <a:pos x="108" y="204"/>
                  </a:cxn>
                  <a:cxn ang="0">
                    <a:pos x="173" y="150"/>
                  </a:cxn>
                  <a:cxn ang="0">
                    <a:pos x="251" y="102"/>
                  </a:cxn>
                  <a:cxn ang="0">
                    <a:pos x="335" y="60"/>
                  </a:cxn>
                  <a:cxn ang="0">
                    <a:pos x="436" y="30"/>
                  </a:cxn>
                  <a:cxn ang="0">
                    <a:pos x="544" y="12"/>
                  </a:cxn>
                  <a:cxn ang="0">
                    <a:pos x="544" y="0"/>
                  </a:cxn>
                  <a:cxn ang="0">
                    <a:pos x="430" y="18"/>
                  </a:cxn>
                  <a:cxn ang="0">
                    <a:pos x="329" y="48"/>
                  </a:cxn>
                  <a:cxn ang="0">
                    <a:pos x="233" y="90"/>
                  </a:cxn>
                  <a:cxn ang="0">
                    <a:pos x="155" y="138"/>
                  </a:cxn>
                  <a:cxn ang="0">
                    <a:pos x="90" y="198"/>
                  </a:cxn>
                  <a:cxn ang="0">
                    <a:pos x="42" y="258"/>
                  </a:cxn>
                  <a:cxn ang="0">
                    <a:pos x="12" y="330"/>
                  </a:cxn>
                  <a:cxn ang="0">
                    <a:pos x="0" y="402"/>
                  </a:cxn>
                  <a:cxn ang="0">
                    <a:pos x="6" y="455"/>
                  </a:cxn>
                  <a:cxn ang="0">
                    <a:pos x="18" y="503"/>
                  </a:cxn>
                  <a:cxn ang="0">
                    <a:pos x="42" y="545"/>
                  </a:cxn>
                  <a:cxn ang="0">
                    <a:pos x="78" y="593"/>
                  </a:cxn>
                  <a:cxn ang="0">
                    <a:pos x="114" y="635"/>
                  </a:cxn>
                  <a:cxn ang="0">
                    <a:pos x="161" y="671"/>
                  </a:cxn>
                  <a:cxn ang="0">
                    <a:pos x="221" y="707"/>
                  </a:cxn>
                  <a:cxn ang="0">
                    <a:pos x="281" y="737"/>
                  </a:cxn>
                  <a:cxn ang="0">
                    <a:pos x="323" y="737"/>
                  </a:cxn>
                  <a:cxn ang="0">
                    <a:pos x="257" y="707"/>
                  </a:cxn>
                  <a:cxn ang="0">
                    <a:pos x="203" y="671"/>
                  </a:cxn>
                  <a:cxn ang="0">
                    <a:pos x="149" y="635"/>
                  </a:cxn>
                  <a:cxn ang="0">
                    <a:pos x="108" y="593"/>
                  </a:cxn>
                  <a:cxn ang="0">
                    <a:pos x="72" y="551"/>
                  </a:cxn>
                  <a:cxn ang="0">
                    <a:pos x="48" y="503"/>
                  </a:cxn>
                  <a:cxn ang="0">
                    <a:pos x="30" y="455"/>
                  </a:cxn>
                  <a:cxn ang="0">
                    <a:pos x="24" y="402"/>
                  </a:cxn>
                  <a:cxn ang="0">
                    <a:pos x="24" y="402"/>
                  </a:cxn>
                </a:cxnLst>
                <a:rect l="0" t="0" r="r" b="b"/>
                <a:pathLst>
                  <a:path w="544" h="737">
                    <a:moveTo>
                      <a:pt x="24" y="402"/>
                    </a:moveTo>
                    <a:lnTo>
                      <a:pt x="36" y="330"/>
                    </a:lnTo>
                    <a:lnTo>
                      <a:pt x="66" y="264"/>
                    </a:lnTo>
                    <a:lnTo>
                      <a:pt x="108" y="204"/>
                    </a:lnTo>
                    <a:lnTo>
                      <a:pt x="173" y="150"/>
                    </a:lnTo>
                    <a:lnTo>
                      <a:pt x="251" y="102"/>
                    </a:lnTo>
                    <a:lnTo>
                      <a:pt x="335" y="60"/>
                    </a:lnTo>
                    <a:lnTo>
                      <a:pt x="436" y="30"/>
                    </a:lnTo>
                    <a:lnTo>
                      <a:pt x="544" y="12"/>
                    </a:lnTo>
                    <a:lnTo>
                      <a:pt x="544" y="0"/>
                    </a:lnTo>
                    <a:lnTo>
                      <a:pt x="430" y="18"/>
                    </a:lnTo>
                    <a:lnTo>
                      <a:pt x="329" y="48"/>
                    </a:lnTo>
                    <a:lnTo>
                      <a:pt x="233" y="90"/>
                    </a:lnTo>
                    <a:lnTo>
                      <a:pt x="155" y="138"/>
                    </a:lnTo>
                    <a:lnTo>
                      <a:pt x="90" y="198"/>
                    </a:lnTo>
                    <a:lnTo>
                      <a:pt x="42" y="258"/>
                    </a:lnTo>
                    <a:lnTo>
                      <a:pt x="12" y="330"/>
                    </a:lnTo>
                    <a:lnTo>
                      <a:pt x="0" y="402"/>
                    </a:lnTo>
                    <a:lnTo>
                      <a:pt x="6" y="455"/>
                    </a:lnTo>
                    <a:lnTo>
                      <a:pt x="18" y="503"/>
                    </a:lnTo>
                    <a:lnTo>
                      <a:pt x="42" y="545"/>
                    </a:lnTo>
                    <a:lnTo>
                      <a:pt x="78" y="593"/>
                    </a:lnTo>
                    <a:lnTo>
                      <a:pt x="114" y="635"/>
                    </a:lnTo>
                    <a:lnTo>
                      <a:pt x="161" y="671"/>
                    </a:lnTo>
                    <a:lnTo>
                      <a:pt x="221" y="707"/>
                    </a:lnTo>
                    <a:lnTo>
                      <a:pt x="281" y="737"/>
                    </a:lnTo>
                    <a:lnTo>
                      <a:pt x="323" y="737"/>
                    </a:lnTo>
                    <a:lnTo>
                      <a:pt x="257" y="707"/>
                    </a:lnTo>
                    <a:lnTo>
                      <a:pt x="203" y="671"/>
                    </a:lnTo>
                    <a:lnTo>
                      <a:pt x="149" y="635"/>
                    </a:lnTo>
                    <a:lnTo>
                      <a:pt x="108" y="593"/>
                    </a:lnTo>
                    <a:lnTo>
                      <a:pt x="72" y="551"/>
                    </a:lnTo>
                    <a:lnTo>
                      <a:pt x="48" y="503"/>
                    </a:lnTo>
                    <a:lnTo>
                      <a:pt x="30" y="455"/>
                    </a:lnTo>
                    <a:lnTo>
                      <a:pt x="24" y="402"/>
                    </a:lnTo>
                    <a:lnTo>
                      <a:pt x="24" y="40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4615" name="Freeform 39"/>
              <p:cNvSpPr>
                <a:spLocks/>
              </p:cNvSpPr>
              <p:nvPr/>
            </p:nvSpPr>
            <p:spPr bwMode="hidden">
              <a:xfrm>
                <a:off x="4792" y="3360"/>
                <a:ext cx="609" cy="252"/>
              </a:xfrm>
              <a:custGeom>
                <a:avLst/>
                <a:gdLst/>
                <a:ahLst/>
                <a:cxnLst>
                  <a:cxn ang="0">
                    <a:pos x="12" y="12"/>
                  </a:cxn>
                  <a:cxn ang="0">
                    <a:pos x="113" y="18"/>
                  </a:cxn>
                  <a:cxn ang="0">
                    <a:pos x="203" y="30"/>
                  </a:cxn>
                  <a:cxn ang="0">
                    <a:pos x="292" y="48"/>
                  </a:cxn>
                  <a:cxn ang="0">
                    <a:pos x="376" y="78"/>
                  </a:cxn>
                  <a:cxn ang="0">
                    <a:pos x="448" y="114"/>
                  </a:cxn>
                  <a:cxn ang="0">
                    <a:pos x="514" y="156"/>
                  </a:cxn>
                  <a:cxn ang="0">
                    <a:pos x="567" y="198"/>
                  </a:cxn>
                  <a:cxn ang="0">
                    <a:pos x="609" y="252"/>
                  </a:cxn>
                  <a:cxn ang="0">
                    <a:pos x="609" y="216"/>
                  </a:cxn>
                  <a:cxn ang="0">
                    <a:pos x="561" y="168"/>
                  </a:cxn>
                  <a:cxn ang="0">
                    <a:pos x="502" y="126"/>
                  </a:cxn>
                  <a:cxn ang="0">
                    <a:pos x="436" y="90"/>
                  </a:cxn>
                  <a:cxn ang="0">
                    <a:pos x="364" y="60"/>
                  </a:cxn>
                  <a:cxn ang="0">
                    <a:pos x="286" y="36"/>
                  </a:cxn>
                  <a:cxn ang="0">
                    <a:pos x="197" y="18"/>
                  </a:cxn>
                  <a:cxn ang="0">
                    <a:pos x="107" y="6"/>
                  </a:cxn>
                  <a:cxn ang="0">
                    <a:pos x="12" y="0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6" y="12"/>
                  </a:cxn>
                  <a:cxn ang="0">
                    <a:pos x="12" y="12"/>
                  </a:cxn>
                  <a:cxn ang="0">
                    <a:pos x="12" y="12"/>
                  </a:cxn>
                </a:cxnLst>
                <a:rect l="0" t="0" r="r" b="b"/>
                <a:pathLst>
                  <a:path w="609" h="252">
                    <a:moveTo>
                      <a:pt x="12" y="12"/>
                    </a:moveTo>
                    <a:lnTo>
                      <a:pt x="113" y="18"/>
                    </a:lnTo>
                    <a:lnTo>
                      <a:pt x="203" y="30"/>
                    </a:lnTo>
                    <a:lnTo>
                      <a:pt x="292" y="48"/>
                    </a:lnTo>
                    <a:lnTo>
                      <a:pt x="376" y="78"/>
                    </a:lnTo>
                    <a:lnTo>
                      <a:pt x="448" y="114"/>
                    </a:lnTo>
                    <a:lnTo>
                      <a:pt x="514" y="156"/>
                    </a:lnTo>
                    <a:lnTo>
                      <a:pt x="567" y="198"/>
                    </a:lnTo>
                    <a:lnTo>
                      <a:pt x="609" y="252"/>
                    </a:lnTo>
                    <a:lnTo>
                      <a:pt x="609" y="216"/>
                    </a:lnTo>
                    <a:lnTo>
                      <a:pt x="561" y="168"/>
                    </a:lnTo>
                    <a:lnTo>
                      <a:pt x="502" y="126"/>
                    </a:lnTo>
                    <a:lnTo>
                      <a:pt x="436" y="90"/>
                    </a:lnTo>
                    <a:lnTo>
                      <a:pt x="364" y="60"/>
                    </a:lnTo>
                    <a:lnTo>
                      <a:pt x="286" y="36"/>
                    </a:lnTo>
                    <a:lnTo>
                      <a:pt x="197" y="18"/>
                    </a:lnTo>
                    <a:lnTo>
                      <a:pt x="107" y="6"/>
                    </a:lnTo>
                    <a:lnTo>
                      <a:pt x="12" y="0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6" y="12"/>
                    </a:lnTo>
                    <a:lnTo>
                      <a:pt x="12" y="12"/>
                    </a:lnTo>
                    <a:lnTo>
                      <a:pt x="12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4616" name="Freeform 40"/>
              <p:cNvSpPr>
                <a:spLocks/>
              </p:cNvSpPr>
              <p:nvPr/>
            </p:nvSpPr>
            <p:spPr bwMode="hidden">
              <a:xfrm>
                <a:off x="5246" y="4007"/>
                <a:ext cx="72" cy="54"/>
              </a:xfrm>
              <a:custGeom>
                <a:avLst/>
                <a:gdLst/>
                <a:ahLst/>
                <a:cxnLst>
                  <a:cxn ang="0">
                    <a:pos x="72" y="0"/>
                  </a:cxn>
                  <a:cxn ang="0">
                    <a:pos x="36" y="30"/>
                  </a:cxn>
                  <a:cxn ang="0">
                    <a:pos x="0" y="54"/>
                  </a:cxn>
                  <a:cxn ang="0">
                    <a:pos x="36" y="54"/>
                  </a:cxn>
                  <a:cxn ang="0">
                    <a:pos x="54" y="42"/>
                  </a:cxn>
                  <a:cxn ang="0">
                    <a:pos x="72" y="24"/>
                  </a:cxn>
                  <a:cxn ang="0">
                    <a:pos x="72" y="24"/>
                  </a:cxn>
                  <a:cxn ang="0">
                    <a:pos x="72" y="0"/>
                  </a:cxn>
                  <a:cxn ang="0">
                    <a:pos x="72" y="0"/>
                  </a:cxn>
                </a:cxnLst>
                <a:rect l="0" t="0" r="r" b="b"/>
                <a:pathLst>
                  <a:path w="72" h="54">
                    <a:moveTo>
                      <a:pt x="72" y="0"/>
                    </a:moveTo>
                    <a:lnTo>
                      <a:pt x="36" y="30"/>
                    </a:lnTo>
                    <a:lnTo>
                      <a:pt x="0" y="54"/>
                    </a:lnTo>
                    <a:lnTo>
                      <a:pt x="36" y="54"/>
                    </a:lnTo>
                    <a:lnTo>
                      <a:pt x="54" y="42"/>
                    </a:lnTo>
                    <a:lnTo>
                      <a:pt x="72" y="24"/>
                    </a:lnTo>
                    <a:lnTo>
                      <a:pt x="72" y="24"/>
                    </a:lnTo>
                    <a:lnTo>
                      <a:pt x="72" y="0"/>
                    </a:lnTo>
                    <a:lnTo>
                      <a:pt x="7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4617" name="Freeform 41"/>
              <p:cNvSpPr>
                <a:spLocks/>
              </p:cNvSpPr>
              <p:nvPr/>
            </p:nvSpPr>
            <p:spPr bwMode="hidden">
              <a:xfrm>
                <a:off x="4505" y="4073"/>
                <a:ext cx="705" cy="108"/>
              </a:xfrm>
              <a:custGeom>
                <a:avLst/>
                <a:gdLst/>
                <a:ahLst/>
                <a:cxnLst>
                  <a:cxn ang="0">
                    <a:pos x="299" y="90"/>
                  </a:cxn>
                  <a:cxn ang="0">
                    <a:pos x="221" y="90"/>
                  </a:cxn>
                  <a:cxn ang="0">
                    <a:pos x="143" y="78"/>
                  </a:cxn>
                  <a:cxn ang="0">
                    <a:pos x="0" y="48"/>
                  </a:cxn>
                  <a:cxn ang="0">
                    <a:pos x="0" y="66"/>
                  </a:cxn>
                  <a:cxn ang="0">
                    <a:pos x="143" y="96"/>
                  </a:cxn>
                  <a:cxn ang="0">
                    <a:pos x="221" y="108"/>
                  </a:cxn>
                  <a:cxn ang="0">
                    <a:pos x="299" y="108"/>
                  </a:cxn>
                  <a:cxn ang="0">
                    <a:pos x="412" y="102"/>
                  </a:cxn>
                  <a:cxn ang="0">
                    <a:pos x="520" y="84"/>
                  </a:cxn>
                  <a:cxn ang="0">
                    <a:pos x="615" y="60"/>
                  </a:cxn>
                  <a:cxn ang="0">
                    <a:pos x="705" y="24"/>
                  </a:cxn>
                  <a:cxn ang="0">
                    <a:pos x="705" y="0"/>
                  </a:cxn>
                  <a:cxn ang="0">
                    <a:pos x="615" y="42"/>
                  </a:cxn>
                  <a:cxn ang="0">
                    <a:pos x="520" y="66"/>
                  </a:cxn>
                  <a:cxn ang="0">
                    <a:pos x="412" y="84"/>
                  </a:cxn>
                  <a:cxn ang="0">
                    <a:pos x="299" y="90"/>
                  </a:cxn>
                  <a:cxn ang="0">
                    <a:pos x="299" y="90"/>
                  </a:cxn>
                </a:cxnLst>
                <a:rect l="0" t="0" r="r" b="b"/>
                <a:pathLst>
                  <a:path w="705" h="108">
                    <a:moveTo>
                      <a:pt x="299" y="90"/>
                    </a:moveTo>
                    <a:lnTo>
                      <a:pt x="221" y="90"/>
                    </a:lnTo>
                    <a:lnTo>
                      <a:pt x="143" y="78"/>
                    </a:lnTo>
                    <a:lnTo>
                      <a:pt x="0" y="48"/>
                    </a:lnTo>
                    <a:lnTo>
                      <a:pt x="0" y="66"/>
                    </a:lnTo>
                    <a:lnTo>
                      <a:pt x="143" y="96"/>
                    </a:lnTo>
                    <a:lnTo>
                      <a:pt x="221" y="108"/>
                    </a:lnTo>
                    <a:lnTo>
                      <a:pt x="299" y="108"/>
                    </a:lnTo>
                    <a:lnTo>
                      <a:pt x="412" y="102"/>
                    </a:lnTo>
                    <a:lnTo>
                      <a:pt x="520" y="84"/>
                    </a:lnTo>
                    <a:lnTo>
                      <a:pt x="615" y="60"/>
                    </a:lnTo>
                    <a:lnTo>
                      <a:pt x="705" y="24"/>
                    </a:lnTo>
                    <a:lnTo>
                      <a:pt x="705" y="0"/>
                    </a:lnTo>
                    <a:lnTo>
                      <a:pt x="615" y="42"/>
                    </a:lnTo>
                    <a:lnTo>
                      <a:pt x="520" y="66"/>
                    </a:lnTo>
                    <a:lnTo>
                      <a:pt x="412" y="84"/>
                    </a:lnTo>
                    <a:lnTo>
                      <a:pt x="299" y="90"/>
                    </a:lnTo>
                    <a:lnTo>
                      <a:pt x="29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4618" name="Freeform 42"/>
              <p:cNvSpPr>
                <a:spLocks/>
              </p:cNvSpPr>
              <p:nvPr/>
            </p:nvSpPr>
            <p:spPr bwMode="hidden">
              <a:xfrm>
                <a:off x="5336" y="3654"/>
                <a:ext cx="143" cy="341"/>
              </a:xfrm>
              <a:custGeom>
                <a:avLst/>
                <a:gdLst/>
                <a:ahLst/>
                <a:cxnLst>
                  <a:cxn ang="0">
                    <a:pos x="119" y="114"/>
                  </a:cxn>
                  <a:cxn ang="0">
                    <a:pos x="113" y="173"/>
                  </a:cxn>
                  <a:cxn ang="0">
                    <a:pos x="89" y="239"/>
                  </a:cxn>
                  <a:cxn ang="0">
                    <a:pos x="47" y="293"/>
                  </a:cxn>
                  <a:cxn ang="0">
                    <a:pos x="0" y="341"/>
                  </a:cxn>
                  <a:cxn ang="0">
                    <a:pos x="29" y="341"/>
                  </a:cxn>
                  <a:cxn ang="0">
                    <a:pos x="77" y="287"/>
                  </a:cxn>
                  <a:cxn ang="0">
                    <a:pos x="113" y="233"/>
                  </a:cxn>
                  <a:cxn ang="0">
                    <a:pos x="137" y="173"/>
                  </a:cxn>
                  <a:cxn ang="0">
                    <a:pos x="143" y="114"/>
                  </a:cxn>
                  <a:cxn ang="0">
                    <a:pos x="137" y="60"/>
                  </a:cxn>
                  <a:cxn ang="0">
                    <a:pos x="119" y="0"/>
                  </a:cxn>
                  <a:cxn ang="0">
                    <a:pos x="89" y="0"/>
                  </a:cxn>
                  <a:cxn ang="0">
                    <a:pos x="113" y="60"/>
                  </a:cxn>
                  <a:cxn ang="0">
                    <a:pos x="119" y="114"/>
                  </a:cxn>
                  <a:cxn ang="0">
                    <a:pos x="119" y="114"/>
                  </a:cxn>
                </a:cxnLst>
                <a:rect l="0" t="0" r="r" b="b"/>
                <a:pathLst>
                  <a:path w="143" h="341">
                    <a:moveTo>
                      <a:pt x="119" y="114"/>
                    </a:moveTo>
                    <a:lnTo>
                      <a:pt x="113" y="173"/>
                    </a:lnTo>
                    <a:lnTo>
                      <a:pt x="89" y="239"/>
                    </a:lnTo>
                    <a:lnTo>
                      <a:pt x="47" y="293"/>
                    </a:lnTo>
                    <a:lnTo>
                      <a:pt x="0" y="341"/>
                    </a:lnTo>
                    <a:lnTo>
                      <a:pt x="29" y="341"/>
                    </a:lnTo>
                    <a:lnTo>
                      <a:pt x="77" y="287"/>
                    </a:lnTo>
                    <a:lnTo>
                      <a:pt x="113" y="233"/>
                    </a:lnTo>
                    <a:lnTo>
                      <a:pt x="137" y="173"/>
                    </a:lnTo>
                    <a:lnTo>
                      <a:pt x="143" y="114"/>
                    </a:lnTo>
                    <a:lnTo>
                      <a:pt x="137" y="60"/>
                    </a:lnTo>
                    <a:lnTo>
                      <a:pt x="119" y="0"/>
                    </a:lnTo>
                    <a:lnTo>
                      <a:pt x="89" y="0"/>
                    </a:lnTo>
                    <a:lnTo>
                      <a:pt x="113" y="60"/>
                    </a:lnTo>
                    <a:lnTo>
                      <a:pt x="119" y="114"/>
                    </a:lnTo>
                    <a:lnTo>
                      <a:pt x="119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4619" name="Freeform 43"/>
              <p:cNvSpPr>
                <a:spLocks/>
              </p:cNvSpPr>
              <p:nvPr/>
            </p:nvSpPr>
            <p:spPr bwMode="hidden">
              <a:xfrm>
                <a:off x="5061" y="3624"/>
                <a:ext cx="83" cy="90"/>
              </a:xfrm>
              <a:custGeom>
                <a:avLst/>
                <a:gdLst/>
                <a:ahLst/>
                <a:cxnLst>
                  <a:cxn ang="0">
                    <a:pos x="59" y="90"/>
                  </a:cxn>
                  <a:cxn ang="0">
                    <a:pos x="83" y="84"/>
                  </a:cxn>
                  <a:cxn ang="0">
                    <a:pos x="71" y="60"/>
                  </a:cxn>
                  <a:cxn ang="0">
                    <a:pos x="53" y="42"/>
                  </a:cxn>
                  <a:cxn ang="0">
                    <a:pos x="6" y="0"/>
                  </a:cxn>
                  <a:cxn ang="0">
                    <a:pos x="0" y="18"/>
                  </a:cxn>
                  <a:cxn ang="0">
                    <a:pos x="35" y="48"/>
                  </a:cxn>
                  <a:cxn ang="0">
                    <a:pos x="59" y="90"/>
                  </a:cxn>
                  <a:cxn ang="0">
                    <a:pos x="59" y="90"/>
                  </a:cxn>
                </a:cxnLst>
                <a:rect l="0" t="0" r="r" b="b"/>
                <a:pathLst>
                  <a:path w="83" h="90">
                    <a:moveTo>
                      <a:pt x="59" y="90"/>
                    </a:moveTo>
                    <a:lnTo>
                      <a:pt x="83" y="84"/>
                    </a:lnTo>
                    <a:lnTo>
                      <a:pt x="71" y="60"/>
                    </a:lnTo>
                    <a:lnTo>
                      <a:pt x="53" y="42"/>
                    </a:lnTo>
                    <a:lnTo>
                      <a:pt x="6" y="0"/>
                    </a:lnTo>
                    <a:lnTo>
                      <a:pt x="0" y="18"/>
                    </a:lnTo>
                    <a:lnTo>
                      <a:pt x="35" y="48"/>
                    </a:lnTo>
                    <a:lnTo>
                      <a:pt x="59" y="90"/>
                    </a:lnTo>
                    <a:lnTo>
                      <a:pt x="5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57" name="Freeform 44"/>
              <p:cNvSpPr>
                <a:spLocks/>
              </p:cNvSpPr>
              <p:nvPr/>
            </p:nvSpPr>
            <p:spPr bwMode="hidden">
              <a:xfrm>
                <a:off x="4445" y="3552"/>
                <a:ext cx="717" cy="431"/>
              </a:xfrm>
              <a:custGeom>
                <a:avLst/>
                <a:gdLst>
                  <a:gd name="T0" fmla="*/ 693 w 717"/>
                  <a:gd name="T1" fmla="*/ 216 h 431"/>
                  <a:gd name="T2" fmla="*/ 687 w 717"/>
                  <a:gd name="T3" fmla="*/ 257 h 431"/>
                  <a:gd name="T4" fmla="*/ 669 w 717"/>
                  <a:gd name="T5" fmla="*/ 293 h 431"/>
                  <a:gd name="T6" fmla="*/ 633 w 717"/>
                  <a:gd name="T7" fmla="*/ 329 h 431"/>
                  <a:gd name="T8" fmla="*/ 598 w 717"/>
                  <a:gd name="T9" fmla="*/ 359 h 431"/>
                  <a:gd name="T10" fmla="*/ 544 w 717"/>
                  <a:gd name="T11" fmla="*/ 383 h 431"/>
                  <a:gd name="T12" fmla="*/ 490 w 717"/>
                  <a:gd name="T13" fmla="*/ 401 h 431"/>
                  <a:gd name="T14" fmla="*/ 424 w 717"/>
                  <a:gd name="T15" fmla="*/ 413 h 431"/>
                  <a:gd name="T16" fmla="*/ 359 w 717"/>
                  <a:gd name="T17" fmla="*/ 419 h 431"/>
                  <a:gd name="T18" fmla="*/ 293 w 717"/>
                  <a:gd name="T19" fmla="*/ 413 h 431"/>
                  <a:gd name="T20" fmla="*/ 227 w 717"/>
                  <a:gd name="T21" fmla="*/ 401 h 431"/>
                  <a:gd name="T22" fmla="*/ 173 w 717"/>
                  <a:gd name="T23" fmla="*/ 383 h 431"/>
                  <a:gd name="T24" fmla="*/ 119 w 717"/>
                  <a:gd name="T25" fmla="*/ 359 h 431"/>
                  <a:gd name="T26" fmla="*/ 84 w 717"/>
                  <a:gd name="T27" fmla="*/ 329 h 431"/>
                  <a:gd name="T28" fmla="*/ 48 w 717"/>
                  <a:gd name="T29" fmla="*/ 293 h 431"/>
                  <a:gd name="T30" fmla="*/ 30 w 717"/>
                  <a:gd name="T31" fmla="*/ 257 h 431"/>
                  <a:gd name="T32" fmla="*/ 24 w 717"/>
                  <a:gd name="T33" fmla="*/ 216 h 431"/>
                  <a:gd name="T34" fmla="*/ 30 w 717"/>
                  <a:gd name="T35" fmla="*/ 174 h 431"/>
                  <a:gd name="T36" fmla="*/ 48 w 717"/>
                  <a:gd name="T37" fmla="*/ 138 h 431"/>
                  <a:gd name="T38" fmla="*/ 84 w 717"/>
                  <a:gd name="T39" fmla="*/ 102 h 431"/>
                  <a:gd name="T40" fmla="*/ 119 w 717"/>
                  <a:gd name="T41" fmla="*/ 72 h 431"/>
                  <a:gd name="T42" fmla="*/ 173 w 717"/>
                  <a:gd name="T43" fmla="*/ 48 h 431"/>
                  <a:gd name="T44" fmla="*/ 227 w 717"/>
                  <a:gd name="T45" fmla="*/ 30 h 431"/>
                  <a:gd name="T46" fmla="*/ 293 w 717"/>
                  <a:gd name="T47" fmla="*/ 18 h 431"/>
                  <a:gd name="T48" fmla="*/ 359 w 717"/>
                  <a:gd name="T49" fmla="*/ 12 h 431"/>
                  <a:gd name="T50" fmla="*/ 418 w 717"/>
                  <a:gd name="T51" fmla="*/ 18 h 431"/>
                  <a:gd name="T52" fmla="*/ 478 w 717"/>
                  <a:gd name="T53" fmla="*/ 30 h 431"/>
                  <a:gd name="T54" fmla="*/ 532 w 717"/>
                  <a:gd name="T55" fmla="*/ 48 h 431"/>
                  <a:gd name="T56" fmla="*/ 580 w 717"/>
                  <a:gd name="T57" fmla="*/ 66 h 431"/>
                  <a:gd name="T58" fmla="*/ 586 w 717"/>
                  <a:gd name="T59" fmla="*/ 48 h 431"/>
                  <a:gd name="T60" fmla="*/ 478 w 717"/>
                  <a:gd name="T61" fmla="*/ 12 h 431"/>
                  <a:gd name="T62" fmla="*/ 418 w 717"/>
                  <a:gd name="T63" fmla="*/ 6 h 431"/>
                  <a:gd name="T64" fmla="*/ 359 w 717"/>
                  <a:gd name="T65" fmla="*/ 0 h 431"/>
                  <a:gd name="T66" fmla="*/ 287 w 717"/>
                  <a:gd name="T67" fmla="*/ 6 h 431"/>
                  <a:gd name="T68" fmla="*/ 221 w 717"/>
                  <a:gd name="T69" fmla="*/ 18 h 431"/>
                  <a:gd name="T70" fmla="*/ 161 w 717"/>
                  <a:gd name="T71" fmla="*/ 36 h 431"/>
                  <a:gd name="T72" fmla="*/ 107 w 717"/>
                  <a:gd name="T73" fmla="*/ 66 h 431"/>
                  <a:gd name="T74" fmla="*/ 60 w 717"/>
                  <a:gd name="T75" fmla="*/ 96 h 431"/>
                  <a:gd name="T76" fmla="*/ 30 w 717"/>
                  <a:gd name="T77" fmla="*/ 132 h 431"/>
                  <a:gd name="T78" fmla="*/ 6 w 717"/>
                  <a:gd name="T79" fmla="*/ 174 h 431"/>
                  <a:gd name="T80" fmla="*/ 0 w 717"/>
                  <a:gd name="T81" fmla="*/ 216 h 431"/>
                  <a:gd name="T82" fmla="*/ 6 w 717"/>
                  <a:gd name="T83" fmla="*/ 257 h 431"/>
                  <a:gd name="T84" fmla="*/ 30 w 717"/>
                  <a:gd name="T85" fmla="*/ 299 h 431"/>
                  <a:gd name="T86" fmla="*/ 60 w 717"/>
                  <a:gd name="T87" fmla="*/ 335 h 431"/>
                  <a:gd name="T88" fmla="*/ 107 w 717"/>
                  <a:gd name="T89" fmla="*/ 371 h 431"/>
                  <a:gd name="T90" fmla="*/ 161 w 717"/>
                  <a:gd name="T91" fmla="*/ 395 h 431"/>
                  <a:gd name="T92" fmla="*/ 221 w 717"/>
                  <a:gd name="T93" fmla="*/ 413 h 431"/>
                  <a:gd name="T94" fmla="*/ 287 w 717"/>
                  <a:gd name="T95" fmla="*/ 425 h 431"/>
                  <a:gd name="T96" fmla="*/ 359 w 717"/>
                  <a:gd name="T97" fmla="*/ 431 h 431"/>
                  <a:gd name="T98" fmla="*/ 430 w 717"/>
                  <a:gd name="T99" fmla="*/ 425 h 431"/>
                  <a:gd name="T100" fmla="*/ 496 w 717"/>
                  <a:gd name="T101" fmla="*/ 413 h 431"/>
                  <a:gd name="T102" fmla="*/ 562 w 717"/>
                  <a:gd name="T103" fmla="*/ 395 h 431"/>
                  <a:gd name="T104" fmla="*/ 610 w 717"/>
                  <a:gd name="T105" fmla="*/ 371 h 431"/>
                  <a:gd name="T106" fmla="*/ 657 w 717"/>
                  <a:gd name="T107" fmla="*/ 335 h 431"/>
                  <a:gd name="T108" fmla="*/ 687 w 717"/>
                  <a:gd name="T109" fmla="*/ 299 h 431"/>
                  <a:gd name="T110" fmla="*/ 711 w 717"/>
                  <a:gd name="T111" fmla="*/ 257 h 431"/>
                  <a:gd name="T112" fmla="*/ 717 w 717"/>
                  <a:gd name="T113" fmla="*/ 216 h 431"/>
                  <a:gd name="T114" fmla="*/ 717 w 717"/>
                  <a:gd name="T115" fmla="*/ 204 h 431"/>
                  <a:gd name="T116" fmla="*/ 711 w 717"/>
                  <a:gd name="T117" fmla="*/ 192 h 431"/>
                  <a:gd name="T118" fmla="*/ 687 w 717"/>
                  <a:gd name="T119" fmla="*/ 198 h 431"/>
                  <a:gd name="T120" fmla="*/ 693 w 717"/>
                  <a:gd name="T121" fmla="*/ 210 h 431"/>
                  <a:gd name="T122" fmla="*/ 693 w 717"/>
                  <a:gd name="T123" fmla="*/ 216 h 431"/>
                  <a:gd name="T124" fmla="*/ 693 w 717"/>
                  <a:gd name="T125" fmla="*/ 216 h 431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60000 65536"/>
                  <a:gd name="T187" fmla="*/ 0 60000 65536"/>
                  <a:gd name="T188" fmla="*/ 0 60000 65536"/>
                </a:gdLst>
                <a:ahLst/>
                <a:cxnLst>
                  <a:cxn ang="T126">
                    <a:pos x="T0" y="T1"/>
                  </a:cxn>
                  <a:cxn ang="T127">
                    <a:pos x="T2" y="T3"/>
                  </a:cxn>
                  <a:cxn ang="T128">
                    <a:pos x="T4" y="T5"/>
                  </a:cxn>
                  <a:cxn ang="T129">
                    <a:pos x="T6" y="T7"/>
                  </a:cxn>
                  <a:cxn ang="T130">
                    <a:pos x="T8" y="T9"/>
                  </a:cxn>
                  <a:cxn ang="T131">
                    <a:pos x="T10" y="T11"/>
                  </a:cxn>
                  <a:cxn ang="T132">
                    <a:pos x="T12" y="T13"/>
                  </a:cxn>
                  <a:cxn ang="T133">
                    <a:pos x="T14" y="T15"/>
                  </a:cxn>
                  <a:cxn ang="T134">
                    <a:pos x="T16" y="T17"/>
                  </a:cxn>
                  <a:cxn ang="T135">
                    <a:pos x="T18" y="T19"/>
                  </a:cxn>
                  <a:cxn ang="T136">
                    <a:pos x="T20" y="T21"/>
                  </a:cxn>
                  <a:cxn ang="T137">
                    <a:pos x="T22" y="T23"/>
                  </a:cxn>
                  <a:cxn ang="T138">
                    <a:pos x="T24" y="T25"/>
                  </a:cxn>
                  <a:cxn ang="T139">
                    <a:pos x="T26" y="T27"/>
                  </a:cxn>
                  <a:cxn ang="T140">
                    <a:pos x="T28" y="T29"/>
                  </a:cxn>
                  <a:cxn ang="T141">
                    <a:pos x="T30" y="T31"/>
                  </a:cxn>
                  <a:cxn ang="T142">
                    <a:pos x="T32" y="T33"/>
                  </a:cxn>
                  <a:cxn ang="T143">
                    <a:pos x="T34" y="T35"/>
                  </a:cxn>
                  <a:cxn ang="T144">
                    <a:pos x="T36" y="T37"/>
                  </a:cxn>
                  <a:cxn ang="T145">
                    <a:pos x="T38" y="T39"/>
                  </a:cxn>
                  <a:cxn ang="T146">
                    <a:pos x="T40" y="T41"/>
                  </a:cxn>
                  <a:cxn ang="T147">
                    <a:pos x="T42" y="T43"/>
                  </a:cxn>
                  <a:cxn ang="T148">
                    <a:pos x="T44" y="T45"/>
                  </a:cxn>
                  <a:cxn ang="T149">
                    <a:pos x="T46" y="T47"/>
                  </a:cxn>
                  <a:cxn ang="T150">
                    <a:pos x="T48" y="T49"/>
                  </a:cxn>
                  <a:cxn ang="T151">
                    <a:pos x="T50" y="T51"/>
                  </a:cxn>
                  <a:cxn ang="T152">
                    <a:pos x="T52" y="T53"/>
                  </a:cxn>
                  <a:cxn ang="T153">
                    <a:pos x="T54" y="T55"/>
                  </a:cxn>
                  <a:cxn ang="T154">
                    <a:pos x="T56" y="T57"/>
                  </a:cxn>
                  <a:cxn ang="T155">
                    <a:pos x="T58" y="T59"/>
                  </a:cxn>
                  <a:cxn ang="T156">
                    <a:pos x="T60" y="T61"/>
                  </a:cxn>
                  <a:cxn ang="T157">
                    <a:pos x="T62" y="T63"/>
                  </a:cxn>
                  <a:cxn ang="T158">
                    <a:pos x="T64" y="T65"/>
                  </a:cxn>
                  <a:cxn ang="T159">
                    <a:pos x="T66" y="T67"/>
                  </a:cxn>
                  <a:cxn ang="T160">
                    <a:pos x="T68" y="T69"/>
                  </a:cxn>
                  <a:cxn ang="T161">
                    <a:pos x="T70" y="T71"/>
                  </a:cxn>
                  <a:cxn ang="T162">
                    <a:pos x="T72" y="T73"/>
                  </a:cxn>
                  <a:cxn ang="T163">
                    <a:pos x="T74" y="T75"/>
                  </a:cxn>
                  <a:cxn ang="T164">
                    <a:pos x="T76" y="T77"/>
                  </a:cxn>
                  <a:cxn ang="T165">
                    <a:pos x="T78" y="T79"/>
                  </a:cxn>
                  <a:cxn ang="T166">
                    <a:pos x="T80" y="T81"/>
                  </a:cxn>
                  <a:cxn ang="T167">
                    <a:pos x="T82" y="T83"/>
                  </a:cxn>
                  <a:cxn ang="T168">
                    <a:pos x="T84" y="T85"/>
                  </a:cxn>
                  <a:cxn ang="T169">
                    <a:pos x="T86" y="T87"/>
                  </a:cxn>
                  <a:cxn ang="T170">
                    <a:pos x="T88" y="T89"/>
                  </a:cxn>
                  <a:cxn ang="T171">
                    <a:pos x="T90" y="T91"/>
                  </a:cxn>
                  <a:cxn ang="T172">
                    <a:pos x="T92" y="T93"/>
                  </a:cxn>
                  <a:cxn ang="T173">
                    <a:pos x="T94" y="T95"/>
                  </a:cxn>
                  <a:cxn ang="T174">
                    <a:pos x="T96" y="T97"/>
                  </a:cxn>
                  <a:cxn ang="T175">
                    <a:pos x="T98" y="T99"/>
                  </a:cxn>
                  <a:cxn ang="T176">
                    <a:pos x="T100" y="T101"/>
                  </a:cxn>
                  <a:cxn ang="T177">
                    <a:pos x="T102" y="T103"/>
                  </a:cxn>
                  <a:cxn ang="T178">
                    <a:pos x="T104" y="T105"/>
                  </a:cxn>
                  <a:cxn ang="T179">
                    <a:pos x="T106" y="T107"/>
                  </a:cxn>
                  <a:cxn ang="T180">
                    <a:pos x="T108" y="T109"/>
                  </a:cxn>
                  <a:cxn ang="T181">
                    <a:pos x="T110" y="T111"/>
                  </a:cxn>
                  <a:cxn ang="T182">
                    <a:pos x="T112" y="T113"/>
                  </a:cxn>
                  <a:cxn ang="T183">
                    <a:pos x="T114" y="T115"/>
                  </a:cxn>
                  <a:cxn ang="T184">
                    <a:pos x="T116" y="T117"/>
                  </a:cxn>
                  <a:cxn ang="T185">
                    <a:pos x="T118" y="T119"/>
                  </a:cxn>
                  <a:cxn ang="T186">
                    <a:pos x="T120" y="T121"/>
                  </a:cxn>
                  <a:cxn ang="T187">
                    <a:pos x="T122" y="T123"/>
                  </a:cxn>
                  <a:cxn ang="T188">
                    <a:pos x="T124" y="T125"/>
                  </a:cxn>
                </a:cxnLst>
                <a:rect l="0" t="0" r="r" b="b"/>
                <a:pathLst>
                  <a:path w="717" h="431">
                    <a:moveTo>
                      <a:pt x="693" y="216"/>
                    </a:moveTo>
                    <a:lnTo>
                      <a:pt x="687" y="257"/>
                    </a:lnTo>
                    <a:lnTo>
                      <a:pt x="669" y="293"/>
                    </a:lnTo>
                    <a:lnTo>
                      <a:pt x="633" y="329"/>
                    </a:lnTo>
                    <a:lnTo>
                      <a:pt x="598" y="359"/>
                    </a:lnTo>
                    <a:lnTo>
                      <a:pt x="544" y="383"/>
                    </a:lnTo>
                    <a:lnTo>
                      <a:pt x="490" y="401"/>
                    </a:lnTo>
                    <a:lnTo>
                      <a:pt x="424" y="413"/>
                    </a:lnTo>
                    <a:lnTo>
                      <a:pt x="359" y="419"/>
                    </a:lnTo>
                    <a:lnTo>
                      <a:pt x="293" y="413"/>
                    </a:lnTo>
                    <a:lnTo>
                      <a:pt x="227" y="401"/>
                    </a:lnTo>
                    <a:lnTo>
                      <a:pt x="173" y="383"/>
                    </a:lnTo>
                    <a:lnTo>
                      <a:pt x="119" y="359"/>
                    </a:lnTo>
                    <a:lnTo>
                      <a:pt x="84" y="329"/>
                    </a:lnTo>
                    <a:lnTo>
                      <a:pt x="48" y="293"/>
                    </a:lnTo>
                    <a:lnTo>
                      <a:pt x="30" y="257"/>
                    </a:lnTo>
                    <a:lnTo>
                      <a:pt x="24" y="216"/>
                    </a:lnTo>
                    <a:lnTo>
                      <a:pt x="30" y="174"/>
                    </a:lnTo>
                    <a:lnTo>
                      <a:pt x="48" y="138"/>
                    </a:lnTo>
                    <a:lnTo>
                      <a:pt x="84" y="102"/>
                    </a:lnTo>
                    <a:lnTo>
                      <a:pt x="119" y="72"/>
                    </a:lnTo>
                    <a:lnTo>
                      <a:pt x="173" y="48"/>
                    </a:lnTo>
                    <a:lnTo>
                      <a:pt x="227" y="30"/>
                    </a:lnTo>
                    <a:lnTo>
                      <a:pt x="293" y="18"/>
                    </a:lnTo>
                    <a:lnTo>
                      <a:pt x="359" y="12"/>
                    </a:lnTo>
                    <a:lnTo>
                      <a:pt x="418" y="18"/>
                    </a:lnTo>
                    <a:lnTo>
                      <a:pt x="478" y="30"/>
                    </a:lnTo>
                    <a:lnTo>
                      <a:pt x="532" y="48"/>
                    </a:lnTo>
                    <a:lnTo>
                      <a:pt x="580" y="66"/>
                    </a:lnTo>
                    <a:lnTo>
                      <a:pt x="586" y="48"/>
                    </a:lnTo>
                    <a:lnTo>
                      <a:pt x="478" y="12"/>
                    </a:lnTo>
                    <a:lnTo>
                      <a:pt x="418" y="6"/>
                    </a:lnTo>
                    <a:lnTo>
                      <a:pt x="359" y="0"/>
                    </a:lnTo>
                    <a:lnTo>
                      <a:pt x="287" y="6"/>
                    </a:lnTo>
                    <a:lnTo>
                      <a:pt x="221" y="18"/>
                    </a:lnTo>
                    <a:lnTo>
                      <a:pt x="161" y="36"/>
                    </a:lnTo>
                    <a:lnTo>
                      <a:pt x="107" y="66"/>
                    </a:lnTo>
                    <a:lnTo>
                      <a:pt x="60" y="96"/>
                    </a:lnTo>
                    <a:lnTo>
                      <a:pt x="30" y="132"/>
                    </a:lnTo>
                    <a:lnTo>
                      <a:pt x="6" y="174"/>
                    </a:lnTo>
                    <a:lnTo>
                      <a:pt x="0" y="216"/>
                    </a:lnTo>
                    <a:lnTo>
                      <a:pt x="6" y="257"/>
                    </a:lnTo>
                    <a:lnTo>
                      <a:pt x="30" y="299"/>
                    </a:lnTo>
                    <a:lnTo>
                      <a:pt x="60" y="335"/>
                    </a:lnTo>
                    <a:lnTo>
                      <a:pt x="107" y="371"/>
                    </a:lnTo>
                    <a:lnTo>
                      <a:pt x="161" y="395"/>
                    </a:lnTo>
                    <a:lnTo>
                      <a:pt x="221" y="413"/>
                    </a:lnTo>
                    <a:lnTo>
                      <a:pt x="287" y="425"/>
                    </a:lnTo>
                    <a:lnTo>
                      <a:pt x="359" y="431"/>
                    </a:lnTo>
                    <a:lnTo>
                      <a:pt x="430" y="425"/>
                    </a:lnTo>
                    <a:lnTo>
                      <a:pt x="496" y="413"/>
                    </a:lnTo>
                    <a:lnTo>
                      <a:pt x="562" y="395"/>
                    </a:lnTo>
                    <a:lnTo>
                      <a:pt x="610" y="371"/>
                    </a:lnTo>
                    <a:lnTo>
                      <a:pt x="657" y="335"/>
                    </a:lnTo>
                    <a:lnTo>
                      <a:pt x="687" y="299"/>
                    </a:lnTo>
                    <a:lnTo>
                      <a:pt x="711" y="257"/>
                    </a:lnTo>
                    <a:lnTo>
                      <a:pt x="717" y="216"/>
                    </a:lnTo>
                    <a:lnTo>
                      <a:pt x="717" y="204"/>
                    </a:lnTo>
                    <a:lnTo>
                      <a:pt x="711" y="192"/>
                    </a:lnTo>
                    <a:lnTo>
                      <a:pt x="687" y="198"/>
                    </a:lnTo>
                    <a:lnTo>
                      <a:pt x="693" y="210"/>
                    </a:lnTo>
                    <a:lnTo>
                      <a:pt x="693" y="216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4621" name="Freeform 45"/>
              <p:cNvSpPr>
                <a:spLocks/>
              </p:cNvSpPr>
              <p:nvPr/>
            </p:nvSpPr>
            <p:spPr bwMode="hidden">
              <a:xfrm>
                <a:off x="4349" y="3510"/>
                <a:ext cx="909" cy="533"/>
              </a:xfrm>
              <a:custGeom>
                <a:avLst/>
                <a:gdLst/>
                <a:ahLst/>
                <a:cxnLst>
                  <a:cxn ang="0">
                    <a:pos x="616" y="0"/>
                  </a:cxn>
                  <a:cxn ang="0">
                    <a:pos x="616" y="18"/>
                  </a:cxn>
                  <a:cxn ang="0">
                    <a:pos x="724" y="60"/>
                  </a:cxn>
                  <a:cxn ang="0">
                    <a:pos x="765" y="84"/>
                  </a:cxn>
                  <a:cxn ang="0">
                    <a:pos x="807" y="114"/>
                  </a:cxn>
                  <a:cxn ang="0">
                    <a:pos x="837" y="144"/>
                  </a:cxn>
                  <a:cxn ang="0">
                    <a:pos x="861" y="180"/>
                  </a:cxn>
                  <a:cxn ang="0">
                    <a:pos x="873" y="216"/>
                  </a:cxn>
                  <a:cxn ang="0">
                    <a:pos x="879" y="258"/>
                  </a:cxn>
                  <a:cxn ang="0">
                    <a:pos x="873" y="311"/>
                  </a:cxn>
                  <a:cxn ang="0">
                    <a:pos x="843" y="359"/>
                  </a:cxn>
                  <a:cxn ang="0">
                    <a:pos x="807" y="401"/>
                  </a:cxn>
                  <a:cxn ang="0">
                    <a:pos x="753" y="443"/>
                  </a:cxn>
                  <a:cxn ang="0">
                    <a:pos x="694" y="473"/>
                  </a:cxn>
                  <a:cxn ang="0">
                    <a:pos x="622" y="497"/>
                  </a:cxn>
                  <a:cxn ang="0">
                    <a:pos x="538" y="509"/>
                  </a:cxn>
                  <a:cxn ang="0">
                    <a:pos x="455" y="515"/>
                  </a:cxn>
                  <a:cxn ang="0">
                    <a:pos x="371" y="509"/>
                  </a:cxn>
                  <a:cxn ang="0">
                    <a:pos x="287" y="497"/>
                  </a:cxn>
                  <a:cxn ang="0">
                    <a:pos x="215" y="473"/>
                  </a:cxn>
                  <a:cxn ang="0">
                    <a:pos x="156" y="443"/>
                  </a:cxn>
                  <a:cxn ang="0">
                    <a:pos x="102" y="401"/>
                  </a:cxn>
                  <a:cxn ang="0">
                    <a:pos x="66" y="359"/>
                  </a:cxn>
                  <a:cxn ang="0">
                    <a:pos x="36" y="311"/>
                  </a:cxn>
                  <a:cxn ang="0">
                    <a:pos x="30" y="258"/>
                  </a:cxn>
                  <a:cxn ang="0">
                    <a:pos x="36" y="222"/>
                  </a:cxn>
                  <a:cxn ang="0">
                    <a:pos x="48" y="186"/>
                  </a:cxn>
                  <a:cxn ang="0">
                    <a:pos x="66" y="156"/>
                  </a:cxn>
                  <a:cxn ang="0">
                    <a:pos x="90" y="126"/>
                  </a:cxn>
                  <a:cxn ang="0">
                    <a:pos x="66" y="114"/>
                  </a:cxn>
                  <a:cxn ang="0">
                    <a:pos x="36" y="144"/>
                  </a:cxn>
                  <a:cxn ang="0">
                    <a:pos x="18" y="180"/>
                  </a:cxn>
                  <a:cxn ang="0">
                    <a:pos x="6" y="216"/>
                  </a:cxn>
                  <a:cxn ang="0">
                    <a:pos x="0" y="258"/>
                  </a:cxn>
                  <a:cxn ang="0">
                    <a:pos x="12" y="311"/>
                  </a:cxn>
                  <a:cxn ang="0">
                    <a:pos x="36" y="365"/>
                  </a:cxn>
                  <a:cxn ang="0">
                    <a:pos x="78" y="413"/>
                  </a:cxn>
                  <a:cxn ang="0">
                    <a:pos x="132" y="449"/>
                  </a:cxn>
                  <a:cxn ang="0">
                    <a:pos x="203" y="485"/>
                  </a:cxn>
                  <a:cxn ang="0">
                    <a:pos x="275" y="509"/>
                  </a:cxn>
                  <a:cxn ang="0">
                    <a:pos x="365" y="527"/>
                  </a:cxn>
                  <a:cxn ang="0">
                    <a:pos x="455" y="533"/>
                  </a:cxn>
                  <a:cxn ang="0">
                    <a:pos x="544" y="527"/>
                  </a:cxn>
                  <a:cxn ang="0">
                    <a:pos x="634" y="509"/>
                  </a:cxn>
                  <a:cxn ang="0">
                    <a:pos x="712" y="485"/>
                  </a:cxn>
                  <a:cxn ang="0">
                    <a:pos x="777" y="449"/>
                  </a:cxn>
                  <a:cxn ang="0">
                    <a:pos x="831" y="413"/>
                  </a:cxn>
                  <a:cxn ang="0">
                    <a:pos x="873" y="365"/>
                  </a:cxn>
                  <a:cxn ang="0">
                    <a:pos x="897" y="311"/>
                  </a:cxn>
                  <a:cxn ang="0">
                    <a:pos x="909" y="258"/>
                  </a:cxn>
                  <a:cxn ang="0">
                    <a:pos x="903" y="216"/>
                  </a:cxn>
                  <a:cxn ang="0">
                    <a:pos x="885" y="174"/>
                  </a:cxn>
                  <a:cxn ang="0">
                    <a:pos x="861" y="132"/>
                  </a:cxn>
                  <a:cxn ang="0">
                    <a:pos x="825" y="102"/>
                  </a:cxn>
                  <a:cxn ang="0">
                    <a:pos x="783" y="66"/>
                  </a:cxn>
                  <a:cxn ang="0">
                    <a:pos x="735" y="42"/>
                  </a:cxn>
                  <a:cxn ang="0">
                    <a:pos x="616" y="0"/>
                  </a:cxn>
                  <a:cxn ang="0">
                    <a:pos x="616" y="0"/>
                  </a:cxn>
                </a:cxnLst>
                <a:rect l="0" t="0" r="r" b="b"/>
                <a:pathLst>
                  <a:path w="909" h="533">
                    <a:moveTo>
                      <a:pt x="616" y="0"/>
                    </a:moveTo>
                    <a:lnTo>
                      <a:pt x="616" y="18"/>
                    </a:lnTo>
                    <a:lnTo>
                      <a:pt x="724" y="60"/>
                    </a:lnTo>
                    <a:lnTo>
                      <a:pt x="765" y="84"/>
                    </a:lnTo>
                    <a:lnTo>
                      <a:pt x="807" y="114"/>
                    </a:lnTo>
                    <a:lnTo>
                      <a:pt x="837" y="144"/>
                    </a:lnTo>
                    <a:lnTo>
                      <a:pt x="861" y="180"/>
                    </a:lnTo>
                    <a:lnTo>
                      <a:pt x="873" y="216"/>
                    </a:lnTo>
                    <a:lnTo>
                      <a:pt x="879" y="258"/>
                    </a:lnTo>
                    <a:lnTo>
                      <a:pt x="873" y="311"/>
                    </a:lnTo>
                    <a:lnTo>
                      <a:pt x="843" y="359"/>
                    </a:lnTo>
                    <a:lnTo>
                      <a:pt x="807" y="401"/>
                    </a:lnTo>
                    <a:lnTo>
                      <a:pt x="753" y="443"/>
                    </a:lnTo>
                    <a:lnTo>
                      <a:pt x="694" y="473"/>
                    </a:lnTo>
                    <a:lnTo>
                      <a:pt x="622" y="497"/>
                    </a:lnTo>
                    <a:lnTo>
                      <a:pt x="538" y="509"/>
                    </a:lnTo>
                    <a:lnTo>
                      <a:pt x="455" y="515"/>
                    </a:lnTo>
                    <a:lnTo>
                      <a:pt x="371" y="509"/>
                    </a:lnTo>
                    <a:lnTo>
                      <a:pt x="287" y="497"/>
                    </a:lnTo>
                    <a:lnTo>
                      <a:pt x="215" y="473"/>
                    </a:lnTo>
                    <a:lnTo>
                      <a:pt x="156" y="443"/>
                    </a:lnTo>
                    <a:lnTo>
                      <a:pt x="102" y="401"/>
                    </a:lnTo>
                    <a:lnTo>
                      <a:pt x="66" y="359"/>
                    </a:lnTo>
                    <a:lnTo>
                      <a:pt x="36" y="311"/>
                    </a:lnTo>
                    <a:lnTo>
                      <a:pt x="30" y="258"/>
                    </a:lnTo>
                    <a:lnTo>
                      <a:pt x="36" y="222"/>
                    </a:lnTo>
                    <a:lnTo>
                      <a:pt x="48" y="186"/>
                    </a:lnTo>
                    <a:lnTo>
                      <a:pt x="66" y="156"/>
                    </a:lnTo>
                    <a:lnTo>
                      <a:pt x="90" y="126"/>
                    </a:lnTo>
                    <a:lnTo>
                      <a:pt x="66" y="114"/>
                    </a:lnTo>
                    <a:lnTo>
                      <a:pt x="36" y="144"/>
                    </a:lnTo>
                    <a:lnTo>
                      <a:pt x="18" y="180"/>
                    </a:lnTo>
                    <a:lnTo>
                      <a:pt x="6" y="216"/>
                    </a:lnTo>
                    <a:lnTo>
                      <a:pt x="0" y="258"/>
                    </a:lnTo>
                    <a:lnTo>
                      <a:pt x="12" y="311"/>
                    </a:lnTo>
                    <a:lnTo>
                      <a:pt x="36" y="365"/>
                    </a:lnTo>
                    <a:lnTo>
                      <a:pt x="78" y="413"/>
                    </a:lnTo>
                    <a:lnTo>
                      <a:pt x="132" y="449"/>
                    </a:lnTo>
                    <a:lnTo>
                      <a:pt x="203" y="485"/>
                    </a:lnTo>
                    <a:lnTo>
                      <a:pt x="275" y="509"/>
                    </a:lnTo>
                    <a:lnTo>
                      <a:pt x="365" y="527"/>
                    </a:lnTo>
                    <a:lnTo>
                      <a:pt x="455" y="533"/>
                    </a:lnTo>
                    <a:lnTo>
                      <a:pt x="544" y="527"/>
                    </a:lnTo>
                    <a:lnTo>
                      <a:pt x="634" y="509"/>
                    </a:lnTo>
                    <a:lnTo>
                      <a:pt x="712" y="485"/>
                    </a:lnTo>
                    <a:lnTo>
                      <a:pt x="777" y="449"/>
                    </a:lnTo>
                    <a:lnTo>
                      <a:pt x="831" y="413"/>
                    </a:lnTo>
                    <a:lnTo>
                      <a:pt x="873" y="365"/>
                    </a:lnTo>
                    <a:lnTo>
                      <a:pt x="897" y="311"/>
                    </a:lnTo>
                    <a:lnTo>
                      <a:pt x="909" y="258"/>
                    </a:lnTo>
                    <a:lnTo>
                      <a:pt x="903" y="216"/>
                    </a:lnTo>
                    <a:lnTo>
                      <a:pt x="885" y="174"/>
                    </a:lnTo>
                    <a:lnTo>
                      <a:pt x="861" y="132"/>
                    </a:lnTo>
                    <a:lnTo>
                      <a:pt x="825" y="102"/>
                    </a:lnTo>
                    <a:lnTo>
                      <a:pt x="783" y="66"/>
                    </a:lnTo>
                    <a:lnTo>
                      <a:pt x="735" y="42"/>
                    </a:lnTo>
                    <a:lnTo>
                      <a:pt x="616" y="0"/>
                    </a:lnTo>
                    <a:lnTo>
                      <a:pt x="61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4622" name="Freeform 46"/>
              <p:cNvSpPr>
                <a:spLocks/>
              </p:cNvSpPr>
              <p:nvPr/>
            </p:nvSpPr>
            <p:spPr bwMode="hidden">
              <a:xfrm>
                <a:off x="4564" y="3492"/>
                <a:ext cx="365" cy="66"/>
              </a:xfrm>
              <a:custGeom>
                <a:avLst/>
                <a:gdLst/>
                <a:ahLst/>
                <a:cxnLst>
                  <a:cxn ang="0">
                    <a:pos x="240" y="18"/>
                  </a:cxn>
                  <a:cxn ang="0">
                    <a:pos x="299" y="24"/>
                  </a:cxn>
                  <a:cxn ang="0">
                    <a:pos x="359" y="30"/>
                  </a:cxn>
                  <a:cxn ang="0">
                    <a:pos x="365" y="12"/>
                  </a:cxn>
                  <a:cxn ang="0">
                    <a:pos x="305" y="6"/>
                  </a:cxn>
                  <a:cxn ang="0">
                    <a:pos x="240" y="0"/>
                  </a:cxn>
                  <a:cxn ang="0">
                    <a:pos x="174" y="6"/>
                  </a:cxn>
                  <a:cxn ang="0">
                    <a:pos x="114" y="12"/>
                  </a:cxn>
                  <a:cxn ang="0">
                    <a:pos x="0" y="42"/>
                  </a:cxn>
                  <a:cxn ang="0">
                    <a:pos x="0" y="66"/>
                  </a:cxn>
                  <a:cxn ang="0">
                    <a:pos x="54" y="48"/>
                  </a:cxn>
                  <a:cxn ang="0">
                    <a:pos x="114" y="30"/>
                  </a:cxn>
                  <a:cxn ang="0">
                    <a:pos x="174" y="24"/>
                  </a:cxn>
                  <a:cxn ang="0">
                    <a:pos x="240" y="18"/>
                  </a:cxn>
                  <a:cxn ang="0">
                    <a:pos x="240" y="18"/>
                  </a:cxn>
                </a:cxnLst>
                <a:rect l="0" t="0" r="r" b="b"/>
                <a:pathLst>
                  <a:path w="365" h="66">
                    <a:moveTo>
                      <a:pt x="240" y="18"/>
                    </a:moveTo>
                    <a:lnTo>
                      <a:pt x="299" y="24"/>
                    </a:lnTo>
                    <a:lnTo>
                      <a:pt x="359" y="30"/>
                    </a:lnTo>
                    <a:lnTo>
                      <a:pt x="365" y="12"/>
                    </a:lnTo>
                    <a:lnTo>
                      <a:pt x="305" y="6"/>
                    </a:lnTo>
                    <a:lnTo>
                      <a:pt x="240" y="0"/>
                    </a:lnTo>
                    <a:lnTo>
                      <a:pt x="174" y="6"/>
                    </a:lnTo>
                    <a:lnTo>
                      <a:pt x="114" y="12"/>
                    </a:lnTo>
                    <a:lnTo>
                      <a:pt x="0" y="42"/>
                    </a:lnTo>
                    <a:lnTo>
                      <a:pt x="0" y="66"/>
                    </a:lnTo>
                    <a:lnTo>
                      <a:pt x="54" y="48"/>
                    </a:lnTo>
                    <a:lnTo>
                      <a:pt x="114" y="30"/>
                    </a:lnTo>
                    <a:lnTo>
                      <a:pt x="174" y="24"/>
                    </a:lnTo>
                    <a:lnTo>
                      <a:pt x="240" y="18"/>
                    </a:lnTo>
                    <a:lnTo>
                      <a:pt x="240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4623" name="Freeform 47"/>
              <p:cNvSpPr>
                <a:spLocks/>
              </p:cNvSpPr>
              <p:nvPr/>
            </p:nvSpPr>
            <p:spPr bwMode="hidden">
              <a:xfrm>
                <a:off x="4463" y="3558"/>
                <a:ext cx="66" cy="48"/>
              </a:xfrm>
              <a:custGeom>
                <a:avLst/>
                <a:gdLst/>
                <a:ahLst/>
                <a:cxnLst>
                  <a:cxn ang="0">
                    <a:pos x="66" y="18"/>
                  </a:cxn>
                  <a:cxn ang="0">
                    <a:pos x="48" y="0"/>
                  </a:cxn>
                  <a:cxn ang="0">
                    <a:pos x="24" y="12"/>
                  </a:cxn>
                  <a:cxn ang="0">
                    <a:pos x="0" y="30"/>
                  </a:cxn>
                  <a:cxn ang="0">
                    <a:pos x="12" y="48"/>
                  </a:cxn>
                  <a:cxn ang="0">
                    <a:pos x="42" y="30"/>
                  </a:cxn>
                  <a:cxn ang="0">
                    <a:pos x="66" y="18"/>
                  </a:cxn>
                  <a:cxn ang="0">
                    <a:pos x="66" y="18"/>
                  </a:cxn>
                </a:cxnLst>
                <a:rect l="0" t="0" r="r" b="b"/>
                <a:pathLst>
                  <a:path w="66" h="48">
                    <a:moveTo>
                      <a:pt x="66" y="18"/>
                    </a:moveTo>
                    <a:lnTo>
                      <a:pt x="48" y="0"/>
                    </a:lnTo>
                    <a:lnTo>
                      <a:pt x="24" y="12"/>
                    </a:lnTo>
                    <a:lnTo>
                      <a:pt x="0" y="30"/>
                    </a:lnTo>
                    <a:lnTo>
                      <a:pt x="12" y="48"/>
                    </a:lnTo>
                    <a:lnTo>
                      <a:pt x="42" y="30"/>
                    </a:lnTo>
                    <a:lnTo>
                      <a:pt x="66" y="18"/>
                    </a:lnTo>
                    <a:lnTo>
                      <a:pt x="66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4624" name="Oval 48"/>
              <p:cNvSpPr>
                <a:spLocks noChangeArrowheads="1"/>
              </p:cNvSpPr>
              <p:nvPr/>
            </p:nvSpPr>
            <p:spPr bwMode="hidden">
              <a:xfrm>
                <a:off x="4546" y="3608"/>
                <a:ext cx="518" cy="31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4625" name="Oval 49"/>
              <p:cNvSpPr>
                <a:spLocks noChangeArrowheads="1"/>
              </p:cNvSpPr>
              <p:nvPr/>
            </p:nvSpPr>
            <p:spPr bwMode="hidden">
              <a:xfrm>
                <a:off x="4578" y="3630"/>
                <a:ext cx="446" cy="27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4626" name="Oval 50"/>
              <p:cNvSpPr>
                <a:spLocks noChangeArrowheads="1"/>
              </p:cNvSpPr>
              <p:nvPr/>
            </p:nvSpPr>
            <p:spPr bwMode="hidden">
              <a:xfrm>
                <a:off x="4610" y="3650"/>
                <a:ext cx="386" cy="233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4627" name="Oval 51"/>
              <p:cNvSpPr>
                <a:spLocks noChangeArrowheads="1"/>
              </p:cNvSpPr>
              <p:nvPr/>
            </p:nvSpPr>
            <p:spPr bwMode="hidden">
              <a:xfrm>
                <a:off x="4654" y="3678"/>
                <a:ext cx="298" cy="1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4628" name="Oval 52"/>
              <p:cNvSpPr>
                <a:spLocks noChangeArrowheads="1"/>
              </p:cNvSpPr>
              <p:nvPr/>
            </p:nvSpPr>
            <p:spPr bwMode="hidden">
              <a:xfrm>
                <a:off x="4690" y="3698"/>
                <a:ext cx="222" cy="139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4629" name="Oval 53"/>
              <p:cNvSpPr>
                <a:spLocks noChangeArrowheads="1"/>
              </p:cNvSpPr>
              <p:nvPr/>
            </p:nvSpPr>
            <p:spPr bwMode="hidden">
              <a:xfrm>
                <a:off x="4738" y="3728"/>
                <a:ext cx="126" cy="8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grpSp>
          <p:nvGrpSpPr>
            <p:cNvPr id="1037" name="Group 54"/>
            <p:cNvGrpSpPr>
              <a:grpSpLocks/>
            </p:cNvGrpSpPr>
            <p:nvPr userDrawn="1"/>
          </p:nvGrpSpPr>
          <p:grpSpPr bwMode="auto">
            <a:xfrm>
              <a:off x="5280" y="3024"/>
              <a:ext cx="425" cy="258"/>
              <a:chOff x="5280" y="3024"/>
              <a:chExt cx="425" cy="258"/>
            </a:xfrm>
          </p:grpSpPr>
          <p:sp>
            <p:nvSpPr>
              <p:cNvPr id="1038" name="Freeform 55"/>
              <p:cNvSpPr>
                <a:spLocks/>
              </p:cNvSpPr>
              <p:nvPr/>
            </p:nvSpPr>
            <p:spPr bwMode="hidden">
              <a:xfrm>
                <a:off x="5280" y="3186"/>
                <a:ext cx="383" cy="96"/>
              </a:xfrm>
              <a:custGeom>
                <a:avLst/>
                <a:gdLst>
                  <a:gd name="T0" fmla="*/ 218 w 382"/>
                  <a:gd name="T1" fmla="*/ 96 h 96"/>
                  <a:gd name="T2" fmla="*/ 143 w 382"/>
                  <a:gd name="T3" fmla="*/ 90 h 96"/>
                  <a:gd name="T4" fmla="*/ 83 w 382"/>
                  <a:gd name="T5" fmla="*/ 66 h 96"/>
                  <a:gd name="T6" fmla="*/ 35 w 382"/>
                  <a:gd name="T7" fmla="*/ 36 h 96"/>
                  <a:gd name="T8" fmla="*/ 6 w 382"/>
                  <a:gd name="T9" fmla="*/ 0 h 96"/>
                  <a:gd name="T10" fmla="*/ 0 w 382"/>
                  <a:gd name="T11" fmla="*/ 6 h 96"/>
                  <a:gd name="T12" fmla="*/ 29 w 382"/>
                  <a:gd name="T13" fmla="*/ 42 h 96"/>
                  <a:gd name="T14" fmla="*/ 77 w 382"/>
                  <a:gd name="T15" fmla="*/ 72 h 96"/>
                  <a:gd name="T16" fmla="*/ 137 w 382"/>
                  <a:gd name="T17" fmla="*/ 90 h 96"/>
                  <a:gd name="T18" fmla="*/ 218 w 382"/>
                  <a:gd name="T19" fmla="*/ 96 h 96"/>
                  <a:gd name="T20" fmla="*/ 272 w 382"/>
                  <a:gd name="T21" fmla="*/ 90 h 96"/>
                  <a:gd name="T22" fmla="*/ 320 w 382"/>
                  <a:gd name="T23" fmla="*/ 84 h 96"/>
                  <a:gd name="T24" fmla="*/ 361 w 382"/>
                  <a:gd name="T25" fmla="*/ 66 h 96"/>
                  <a:gd name="T26" fmla="*/ 391 w 382"/>
                  <a:gd name="T27" fmla="*/ 42 h 96"/>
                  <a:gd name="T28" fmla="*/ 385 w 382"/>
                  <a:gd name="T29" fmla="*/ 42 h 96"/>
                  <a:gd name="T30" fmla="*/ 355 w 382"/>
                  <a:gd name="T31" fmla="*/ 66 h 96"/>
                  <a:gd name="T32" fmla="*/ 314 w 382"/>
                  <a:gd name="T33" fmla="*/ 78 h 96"/>
                  <a:gd name="T34" fmla="*/ 272 w 382"/>
                  <a:gd name="T35" fmla="*/ 90 h 96"/>
                  <a:gd name="T36" fmla="*/ 218 w 382"/>
                  <a:gd name="T37" fmla="*/ 96 h 96"/>
                  <a:gd name="T38" fmla="*/ 218 w 382"/>
                  <a:gd name="T39" fmla="*/ 96 h 9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0" t="0" r="r" b="b"/>
                <a:pathLst>
                  <a:path w="382" h="96">
                    <a:moveTo>
                      <a:pt x="209" y="96"/>
                    </a:moveTo>
                    <a:lnTo>
                      <a:pt x="143" y="90"/>
                    </a:lnTo>
                    <a:lnTo>
                      <a:pt x="83" y="66"/>
                    </a:lnTo>
                    <a:lnTo>
                      <a:pt x="35" y="36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9" y="42"/>
                    </a:lnTo>
                    <a:lnTo>
                      <a:pt x="77" y="72"/>
                    </a:lnTo>
                    <a:lnTo>
                      <a:pt x="137" y="90"/>
                    </a:lnTo>
                    <a:lnTo>
                      <a:pt x="209" y="96"/>
                    </a:lnTo>
                    <a:lnTo>
                      <a:pt x="263" y="90"/>
                    </a:lnTo>
                    <a:lnTo>
                      <a:pt x="311" y="84"/>
                    </a:lnTo>
                    <a:lnTo>
                      <a:pt x="352" y="66"/>
                    </a:lnTo>
                    <a:lnTo>
                      <a:pt x="382" y="42"/>
                    </a:lnTo>
                    <a:lnTo>
                      <a:pt x="376" y="42"/>
                    </a:lnTo>
                    <a:lnTo>
                      <a:pt x="346" y="66"/>
                    </a:lnTo>
                    <a:lnTo>
                      <a:pt x="305" y="78"/>
                    </a:lnTo>
                    <a:lnTo>
                      <a:pt x="263" y="90"/>
                    </a:lnTo>
                    <a:lnTo>
                      <a:pt x="209" y="9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39" name="Freeform 56"/>
              <p:cNvSpPr>
                <a:spLocks/>
              </p:cNvSpPr>
              <p:nvPr/>
            </p:nvSpPr>
            <p:spPr bwMode="hidden">
              <a:xfrm>
                <a:off x="5315" y="3024"/>
                <a:ext cx="258" cy="54"/>
              </a:xfrm>
              <a:custGeom>
                <a:avLst/>
                <a:gdLst>
                  <a:gd name="T0" fmla="*/ 174 w 258"/>
                  <a:gd name="T1" fmla="*/ 0 h 54"/>
                  <a:gd name="T2" fmla="*/ 216 w 258"/>
                  <a:gd name="T3" fmla="*/ 6 h 54"/>
                  <a:gd name="T4" fmla="*/ 258 w 258"/>
                  <a:gd name="T5" fmla="*/ 12 h 54"/>
                  <a:gd name="T6" fmla="*/ 252 w 258"/>
                  <a:gd name="T7" fmla="*/ 6 h 54"/>
                  <a:gd name="T8" fmla="*/ 216 w 258"/>
                  <a:gd name="T9" fmla="*/ 0 h 54"/>
                  <a:gd name="T10" fmla="*/ 174 w 258"/>
                  <a:gd name="T11" fmla="*/ 0 h 54"/>
                  <a:gd name="T12" fmla="*/ 120 w 258"/>
                  <a:gd name="T13" fmla="*/ 6 h 54"/>
                  <a:gd name="T14" fmla="*/ 78 w 258"/>
                  <a:gd name="T15" fmla="*/ 12 h 54"/>
                  <a:gd name="T16" fmla="*/ 36 w 258"/>
                  <a:gd name="T17" fmla="*/ 30 h 54"/>
                  <a:gd name="T18" fmla="*/ 0 w 258"/>
                  <a:gd name="T19" fmla="*/ 48 h 54"/>
                  <a:gd name="T20" fmla="*/ 6 w 258"/>
                  <a:gd name="T21" fmla="*/ 54 h 54"/>
                  <a:gd name="T22" fmla="*/ 36 w 258"/>
                  <a:gd name="T23" fmla="*/ 36 h 54"/>
                  <a:gd name="T24" fmla="*/ 78 w 258"/>
                  <a:gd name="T25" fmla="*/ 18 h 54"/>
                  <a:gd name="T26" fmla="*/ 120 w 258"/>
                  <a:gd name="T27" fmla="*/ 6 h 54"/>
                  <a:gd name="T28" fmla="*/ 174 w 258"/>
                  <a:gd name="T29" fmla="*/ 0 h 54"/>
                  <a:gd name="T30" fmla="*/ 174 w 258"/>
                  <a:gd name="T31" fmla="*/ 0 h 54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0" t="0" r="r" b="b"/>
                <a:pathLst>
                  <a:path w="258" h="54">
                    <a:moveTo>
                      <a:pt x="174" y="0"/>
                    </a:moveTo>
                    <a:lnTo>
                      <a:pt x="216" y="6"/>
                    </a:lnTo>
                    <a:lnTo>
                      <a:pt x="258" y="12"/>
                    </a:lnTo>
                    <a:lnTo>
                      <a:pt x="252" y="6"/>
                    </a:lnTo>
                    <a:lnTo>
                      <a:pt x="216" y="0"/>
                    </a:lnTo>
                    <a:lnTo>
                      <a:pt x="174" y="0"/>
                    </a:lnTo>
                    <a:lnTo>
                      <a:pt x="120" y="6"/>
                    </a:lnTo>
                    <a:lnTo>
                      <a:pt x="78" y="12"/>
                    </a:lnTo>
                    <a:lnTo>
                      <a:pt x="36" y="30"/>
                    </a:lnTo>
                    <a:lnTo>
                      <a:pt x="0" y="48"/>
                    </a:lnTo>
                    <a:lnTo>
                      <a:pt x="6" y="54"/>
                    </a:lnTo>
                    <a:lnTo>
                      <a:pt x="36" y="36"/>
                    </a:lnTo>
                    <a:lnTo>
                      <a:pt x="78" y="18"/>
                    </a:lnTo>
                    <a:lnTo>
                      <a:pt x="120" y="6"/>
                    </a:lnTo>
                    <a:lnTo>
                      <a:pt x="17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40" name="Freeform 57"/>
              <p:cNvSpPr>
                <a:spLocks/>
              </p:cNvSpPr>
              <p:nvPr/>
            </p:nvSpPr>
            <p:spPr bwMode="hidden">
              <a:xfrm>
                <a:off x="5645" y="3066"/>
                <a:ext cx="60" cy="156"/>
              </a:xfrm>
              <a:custGeom>
                <a:avLst/>
                <a:gdLst>
                  <a:gd name="T0" fmla="*/ 54 w 60"/>
                  <a:gd name="T1" fmla="*/ 90 h 156"/>
                  <a:gd name="T2" fmla="*/ 48 w 60"/>
                  <a:gd name="T3" fmla="*/ 126 h 156"/>
                  <a:gd name="T4" fmla="*/ 24 w 60"/>
                  <a:gd name="T5" fmla="*/ 156 h 156"/>
                  <a:gd name="T6" fmla="*/ 30 w 60"/>
                  <a:gd name="T7" fmla="*/ 156 h 156"/>
                  <a:gd name="T8" fmla="*/ 54 w 60"/>
                  <a:gd name="T9" fmla="*/ 126 h 156"/>
                  <a:gd name="T10" fmla="*/ 60 w 60"/>
                  <a:gd name="T11" fmla="*/ 90 h 156"/>
                  <a:gd name="T12" fmla="*/ 54 w 60"/>
                  <a:gd name="T13" fmla="*/ 66 h 156"/>
                  <a:gd name="T14" fmla="*/ 48 w 60"/>
                  <a:gd name="T15" fmla="*/ 42 h 156"/>
                  <a:gd name="T16" fmla="*/ 30 w 60"/>
                  <a:gd name="T17" fmla="*/ 18 h 156"/>
                  <a:gd name="T18" fmla="*/ 6 w 60"/>
                  <a:gd name="T19" fmla="*/ 0 h 156"/>
                  <a:gd name="T20" fmla="*/ 0 w 60"/>
                  <a:gd name="T21" fmla="*/ 6 h 156"/>
                  <a:gd name="T22" fmla="*/ 24 w 60"/>
                  <a:gd name="T23" fmla="*/ 24 h 156"/>
                  <a:gd name="T24" fmla="*/ 42 w 60"/>
                  <a:gd name="T25" fmla="*/ 42 h 156"/>
                  <a:gd name="T26" fmla="*/ 48 w 60"/>
                  <a:gd name="T27" fmla="*/ 66 h 156"/>
                  <a:gd name="T28" fmla="*/ 54 w 60"/>
                  <a:gd name="T29" fmla="*/ 90 h 156"/>
                  <a:gd name="T30" fmla="*/ 54 w 60"/>
                  <a:gd name="T31" fmla="*/ 90 h 15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0" t="0" r="r" b="b"/>
                <a:pathLst>
                  <a:path w="60" h="156">
                    <a:moveTo>
                      <a:pt x="54" y="90"/>
                    </a:moveTo>
                    <a:lnTo>
                      <a:pt x="48" y="126"/>
                    </a:lnTo>
                    <a:lnTo>
                      <a:pt x="24" y="156"/>
                    </a:lnTo>
                    <a:lnTo>
                      <a:pt x="30" y="156"/>
                    </a:lnTo>
                    <a:lnTo>
                      <a:pt x="54" y="126"/>
                    </a:lnTo>
                    <a:lnTo>
                      <a:pt x="60" y="90"/>
                    </a:lnTo>
                    <a:lnTo>
                      <a:pt x="54" y="66"/>
                    </a:lnTo>
                    <a:lnTo>
                      <a:pt x="48" y="42"/>
                    </a:lnTo>
                    <a:lnTo>
                      <a:pt x="30" y="18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4" y="24"/>
                    </a:lnTo>
                    <a:lnTo>
                      <a:pt x="42" y="42"/>
                    </a:lnTo>
                    <a:lnTo>
                      <a:pt x="48" y="66"/>
                    </a:lnTo>
                    <a:lnTo>
                      <a:pt x="54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41" name="Freeform 58"/>
              <p:cNvSpPr>
                <a:spLocks/>
              </p:cNvSpPr>
              <p:nvPr/>
            </p:nvSpPr>
            <p:spPr bwMode="hidden">
              <a:xfrm>
                <a:off x="5375" y="3246"/>
                <a:ext cx="192" cy="18"/>
              </a:xfrm>
              <a:custGeom>
                <a:avLst/>
                <a:gdLst>
                  <a:gd name="T0" fmla="*/ 114 w 192"/>
                  <a:gd name="T1" fmla="*/ 12 h 18"/>
                  <a:gd name="T2" fmla="*/ 72 w 192"/>
                  <a:gd name="T3" fmla="*/ 6 h 18"/>
                  <a:gd name="T4" fmla="*/ 30 w 192"/>
                  <a:gd name="T5" fmla="*/ 0 h 18"/>
                  <a:gd name="T6" fmla="*/ 0 w 192"/>
                  <a:gd name="T7" fmla="*/ 0 h 18"/>
                  <a:gd name="T8" fmla="*/ 54 w 192"/>
                  <a:gd name="T9" fmla="*/ 12 h 18"/>
                  <a:gd name="T10" fmla="*/ 114 w 192"/>
                  <a:gd name="T11" fmla="*/ 18 h 18"/>
                  <a:gd name="T12" fmla="*/ 156 w 192"/>
                  <a:gd name="T13" fmla="*/ 18 h 18"/>
                  <a:gd name="T14" fmla="*/ 192 w 192"/>
                  <a:gd name="T15" fmla="*/ 12 h 18"/>
                  <a:gd name="T16" fmla="*/ 186 w 192"/>
                  <a:gd name="T17" fmla="*/ 0 h 18"/>
                  <a:gd name="T18" fmla="*/ 150 w 192"/>
                  <a:gd name="T19" fmla="*/ 6 h 18"/>
                  <a:gd name="T20" fmla="*/ 114 w 192"/>
                  <a:gd name="T21" fmla="*/ 12 h 18"/>
                  <a:gd name="T22" fmla="*/ 114 w 192"/>
                  <a:gd name="T23" fmla="*/ 12 h 18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192" h="18">
                    <a:moveTo>
                      <a:pt x="114" y="12"/>
                    </a:moveTo>
                    <a:lnTo>
                      <a:pt x="72" y="6"/>
                    </a:lnTo>
                    <a:lnTo>
                      <a:pt x="30" y="0"/>
                    </a:lnTo>
                    <a:lnTo>
                      <a:pt x="0" y="0"/>
                    </a:lnTo>
                    <a:lnTo>
                      <a:pt x="54" y="12"/>
                    </a:lnTo>
                    <a:lnTo>
                      <a:pt x="114" y="18"/>
                    </a:lnTo>
                    <a:lnTo>
                      <a:pt x="156" y="18"/>
                    </a:lnTo>
                    <a:lnTo>
                      <a:pt x="192" y="12"/>
                    </a:lnTo>
                    <a:lnTo>
                      <a:pt x="186" y="0"/>
                    </a:lnTo>
                    <a:lnTo>
                      <a:pt x="150" y="6"/>
                    </a:lnTo>
                    <a:lnTo>
                      <a:pt x="114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42" name="Freeform 59"/>
              <p:cNvSpPr>
                <a:spLocks/>
              </p:cNvSpPr>
              <p:nvPr/>
            </p:nvSpPr>
            <p:spPr bwMode="hidden">
              <a:xfrm>
                <a:off x="5304" y="3042"/>
                <a:ext cx="161" cy="186"/>
              </a:xfrm>
              <a:custGeom>
                <a:avLst/>
                <a:gdLst>
                  <a:gd name="T0" fmla="*/ 11 w 161"/>
                  <a:gd name="T1" fmla="*/ 114 h 186"/>
                  <a:gd name="T2" fmla="*/ 17 w 161"/>
                  <a:gd name="T3" fmla="*/ 96 h 186"/>
                  <a:gd name="T4" fmla="*/ 23 w 161"/>
                  <a:gd name="T5" fmla="*/ 78 h 186"/>
                  <a:gd name="T6" fmla="*/ 53 w 161"/>
                  <a:gd name="T7" fmla="*/ 42 h 186"/>
                  <a:gd name="T8" fmla="*/ 101 w 161"/>
                  <a:gd name="T9" fmla="*/ 18 h 186"/>
                  <a:gd name="T10" fmla="*/ 155 w 161"/>
                  <a:gd name="T11" fmla="*/ 6 h 186"/>
                  <a:gd name="T12" fmla="*/ 161 w 161"/>
                  <a:gd name="T13" fmla="*/ 0 h 186"/>
                  <a:gd name="T14" fmla="*/ 95 w 161"/>
                  <a:gd name="T15" fmla="*/ 12 h 186"/>
                  <a:gd name="T16" fmla="*/ 47 w 161"/>
                  <a:gd name="T17" fmla="*/ 36 h 186"/>
                  <a:gd name="T18" fmla="*/ 11 w 161"/>
                  <a:gd name="T19" fmla="*/ 72 h 186"/>
                  <a:gd name="T20" fmla="*/ 5 w 161"/>
                  <a:gd name="T21" fmla="*/ 90 h 186"/>
                  <a:gd name="T22" fmla="*/ 0 w 161"/>
                  <a:gd name="T23" fmla="*/ 114 h 186"/>
                  <a:gd name="T24" fmla="*/ 11 w 161"/>
                  <a:gd name="T25" fmla="*/ 150 h 186"/>
                  <a:gd name="T26" fmla="*/ 23 w 161"/>
                  <a:gd name="T27" fmla="*/ 168 h 186"/>
                  <a:gd name="T28" fmla="*/ 41 w 161"/>
                  <a:gd name="T29" fmla="*/ 186 h 186"/>
                  <a:gd name="T30" fmla="*/ 65 w 161"/>
                  <a:gd name="T31" fmla="*/ 186 h 186"/>
                  <a:gd name="T32" fmla="*/ 41 w 161"/>
                  <a:gd name="T33" fmla="*/ 168 h 186"/>
                  <a:gd name="T34" fmla="*/ 23 w 161"/>
                  <a:gd name="T35" fmla="*/ 150 h 186"/>
                  <a:gd name="T36" fmla="*/ 17 w 161"/>
                  <a:gd name="T37" fmla="*/ 132 h 186"/>
                  <a:gd name="T38" fmla="*/ 11 w 161"/>
                  <a:gd name="T39" fmla="*/ 114 h 186"/>
                  <a:gd name="T40" fmla="*/ 11 w 161"/>
                  <a:gd name="T41" fmla="*/ 114 h 18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0" t="0" r="r" b="b"/>
                <a:pathLst>
                  <a:path w="161" h="186">
                    <a:moveTo>
                      <a:pt x="11" y="114"/>
                    </a:moveTo>
                    <a:lnTo>
                      <a:pt x="17" y="96"/>
                    </a:lnTo>
                    <a:lnTo>
                      <a:pt x="23" y="78"/>
                    </a:lnTo>
                    <a:lnTo>
                      <a:pt x="53" y="42"/>
                    </a:lnTo>
                    <a:lnTo>
                      <a:pt x="101" y="18"/>
                    </a:lnTo>
                    <a:lnTo>
                      <a:pt x="155" y="6"/>
                    </a:lnTo>
                    <a:lnTo>
                      <a:pt x="161" y="0"/>
                    </a:lnTo>
                    <a:lnTo>
                      <a:pt x="95" y="12"/>
                    </a:lnTo>
                    <a:lnTo>
                      <a:pt x="47" y="36"/>
                    </a:lnTo>
                    <a:lnTo>
                      <a:pt x="11" y="72"/>
                    </a:lnTo>
                    <a:lnTo>
                      <a:pt x="5" y="90"/>
                    </a:lnTo>
                    <a:lnTo>
                      <a:pt x="0" y="114"/>
                    </a:lnTo>
                    <a:lnTo>
                      <a:pt x="11" y="150"/>
                    </a:lnTo>
                    <a:lnTo>
                      <a:pt x="23" y="168"/>
                    </a:lnTo>
                    <a:lnTo>
                      <a:pt x="41" y="186"/>
                    </a:lnTo>
                    <a:lnTo>
                      <a:pt x="65" y="186"/>
                    </a:lnTo>
                    <a:lnTo>
                      <a:pt x="41" y="168"/>
                    </a:lnTo>
                    <a:lnTo>
                      <a:pt x="23" y="150"/>
                    </a:lnTo>
                    <a:lnTo>
                      <a:pt x="17" y="132"/>
                    </a:lnTo>
                    <a:lnTo>
                      <a:pt x="11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43" name="Freeform 60"/>
              <p:cNvSpPr>
                <a:spLocks/>
              </p:cNvSpPr>
              <p:nvPr/>
            </p:nvSpPr>
            <p:spPr bwMode="hidden">
              <a:xfrm>
                <a:off x="5489" y="3042"/>
                <a:ext cx="186" cy="210"/>
              </a:xfrm>
              <a:custGeom>
                <a:avLst/>
                <a:gdLst>
                  <a:gd name="T0" fmla="*/ 0 w 185"/>
                  <a:gd name="T1" fmla="*/ 6 h 210"/>
                  <a:gd name="T2" fmla="*/ 66 w 185"/>
                  <a:gd name="T3" fmla="*/ 12 h 210"/>
                  <a:gd name="T4" fmla="*/ 128 w 185"/>
                  <a:gd name="T5" fmla="*/ 36 h 210"/>
                  <a:gd name="T6" fmla="*/ 164 w 185"/>
                  <a:gd name="T7" fmla="*/ 72 h 210"/>
                  <a:gd name="T8" fmla="*/ 170 w 185"/>
                  <a:gd name="T9" fmla="*/ 90 h 210"/>
                  <a:gd name="T10" fmla="*/ 176 w 185"/>
                  <a:gd name="T11" fmla="*/ 114 h 210"/>
                  <a:gd name="T12" fmla="*/ 170 w 185"/>
                  <a:gd name="T13" fmla="*/ 138 h 210"/>
                  <a:gd name="T14" fmla="*/ 158 w 185"/>
                  <a:gd name="T15" fmla="*/ 162 h 210"/>
                  <a:gd name="T16" fmla="*/ 128 w 185"/>
                  <a:gd name="T17" fmla="*/ 180 h 210"/>
                  <a:gd name="T18" fmla="*/ 90 w 185"/>
                  <a:gd name="T19" fmla="*/ 198 h 210"/>
                  <a:gd name="T20" fmla="*/ 105 w 185"/>
                  <a:gd name="T21" fmla="*/ 210 h 210"/>
                  <a:gd name="T22" fmla="*/ 140 w 185"/>
                  <a:gd name="T23" fmla="*/ 192 h 210"/>
                  <a:gd name="T24" fmla="*/ 170 w 185"/>
                  <a:gd name="T25" fmla="*/ 168 h 210"/>
                  <a:gd name="T26" fmla="*/ 188 w 185"/>
                  <a:gd name="T27" fmla="*/ 144 h 210"/>
                  <a:gd name="T28" fmla="*/ 194 w 185"/>
                  <a:gd name="T29" fmla="*/ 114 h 210"/>
                  <a:gd name="T30" fmla="*/ 188 w 185"/>
                  <a:gd name="T31" fmla="*/ 90 h 210"/>
                  <a:gd name="T32" fmla="*/ 182 w 185"/>
                  <a:gd name="T33" fmla="*/ 66 h 210"/>
                  <a:gd name="T34" fmla="*/ 164 w 185"/>
                  <a:gd name="T35" fmla="*/ 48 h 210"/>
                  <a:gd name="T36" fmla="*/ 140 w 185"/>
                  <a:gd name="T37" fmla="*/ 30 h 210"/>
                  <a:gd name="T38" fmla="*/ 72 w 185"/>
                  <a:gd name="T39" fmla="*/ 6 h 210"/>
                  <a:gd name="T40" fmla="*/ 0 w 185"/>
                  <a:gd name="T41" fmla="*/ 0 h 210"/>
                  <a:gd name="T42" fmla="*/ 0 w 185"/>
                  <a:gd name="T43" fmla="*/ 6 h 210"/>
                  <a:gd name="T44" fmla="*/ 0 w 185"/>
                  <a:gd name="T45" fmla="*/ 6 h 210"/>
                  <a:gd name="T46" fmla="*/ 0 w 185"/>
                  <a:gd name="T47" fmla="*/ 6 h 210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0" t="0" r="r" b="b"/>
                <a:pathLst>
                  <a:path w="185" h="210">
                    <a:moveTo>
                      <a:pt x="0" y="6"/>
                    </a:moveTo>
                    <a:lnTo>
                      <a:pt x="66" y="12"/>
                    </a:lnTo>
                    <a:lnTo>
                      <a:pt x="119" y="36"/>
                    </a:lnTo>
                    <a:lnTo>
                      <a:pt x="155" y="72"/>
                    </a:lnTo>
                    <a:lnTo>
                      <a:pt x="161" y="90"/>
                    </a:lnTo>
                    <a:lnTo>
                      <a:pt x="167" y="114"/>
                    </a:lnTo>
                    <a:lnTo>
                      <a:pt x="161" y="138"/>
                    </a:lnTo>
                    <a:lnTo>
                      <a:pt x="149" y="162"/>
                    </a:lnTo>
                    <a:lnTo>
                      <a:pt x="119" y="180"/>
                    </a:lnTo>
                    <a:lnTo>
                      <a:pt x="90" y="198"/>
                    </a:lnTo>
                    <a:lnTo>
                      <a:pt x="96" y="210"/>
                    </a:lnTo>
                    <a:lnTo>
                      <a:pt x="131" y="192"/>
                    </a:lnTo>
                    <a:lnTo>
                      <a:pt x="161" y="168"/>
                    </a:lnTo>
                    <a:lnTo>
                      <a:pt x="179" y="144"/>
                    </a:lnTo>
                    <a:lnTo>
                      <a:pt x="185" y="114"/>
                    </a:lnTo>
                    <a:lnTo>
                      <a:pt x="179" y="90"/>
                    </a:lnTo>
                    <a:lnTo>
                      <a:pt x="173" y="66"/>
                    </a:lnTo>
                    <a:lnTo>
                      <a:pt x="155" y="48"/>
                    </a:lnTo>
                    <a:lnTo>
                      <a:pt x="131" y="30"/>
                    </a:lnTo>
                    <a:lnTo>
                      <a:pt x="72" y="6"/>
                    </a:lnTo>
                    <a:lnTo>
                      <a:pt x="0" y="0"/>
                    </a:lnTo>
                    <a:lnTo>
                      <a:pt x="0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44" name="Freeform 61"/>
              <p:cNvSpPr>
                <a:spLocks noEditPoints="1"/>
              </p:cNvSpPr>
              <p:nvPr/>
            </p:nvSpPr>
            <p:spPr bwMode="hidden">
              <a:xfrm>
                <a:off x="5345" y="3058"/>
                <a:ext cx="299" cy="186"/>
              </a:xfrm>
              <a:custGeom>
                <a:avLst/>
                <a:gdLst>
                  <a:gd name="T0" fmla="*/ 150 w 299"/>
                  <a:gd name="T1" fmla="*/ 0 h 186"/>
                  <a:gd name="T2" fmla="*/ 90 w 299"/>
                  <a:gd name="T3" fmla="*/ 6 h 186"/>
                  <a:gd name="T4" fmla="*/ 42 w 299"/>
                  <a:gd name="T5" fmla="*/ 30 h 186"/>
                  <a:gd name="T6" fmla="*/ 12 w 299"/>
                  <a:gd name="T7" fmla="*/ 54 h 186"/>
                  <a:gd name="T8" fmla="*/ 6 w 299"/>
                  <a:gd name="T9" fmla="*/ 72 h 186"/>
                  <a:gd name="T10" fmla="*/ 0 w 299"/>
                  <a:gd name="T11" fmla="*/ 90 h 186"/>
                  <a:gd name="T12" fmla="*/ 6 w 299"/>
                  <a:gd name="T13" fmla="*/ 108 h 186"/>
                  <a:gd name="T14" fmla="*/ 12 w 299"/>
                  <a:gd name="T15" fmla="*/ 126 h 186"/>
                  <a:gd name="T16" fmla="*/ 42 w 299"/>
                  <a:gd name="T17" fmla="*/ 156 h 186"/>
                  <a:gd name="T18" fmla="*/ 90 w 299"/>
                  <a:gd name="T19" fmla="*/ 180 h 186"/>
                  <a:gd name="T20" fmla="*/ 150 w 299"/>
                  <a:gd name="T21" fmla="*/ 186 h 186"/>
                  <a:gd name="T22" fmla="*/ 209 w 299"/>
                  <a:gd name="T23" fmla="*/ 180 h 186"/>
                  <a:gd name="T24" fmla="*/ 257 w 299"/>
                  <a:gd name="T25" fmla="*/ 156 h 186"/>
                  <a:gd name="T26" fmla="*/ 287 w 299"/>
                  <a:gd name="T27" fmla="*/ 126 h 186"/>
                  <a:gd name="T28" fmla="*/ 299 w 299"/>
                  <a:gd name="T29" fmla="*/ 108 h 186"/>
                  <a:gd name="T30" fmla="*/ 299 w 299"/>
                  <a:gd name="T31" fmla="*/ 90 h 186"/>
                  <a:gd name="T32" fmla="*/ 299 w 299"/>
                  <a:gd name="T33" fmla="*/ 72 h 186"/>
                  <a:gd name="T34" fmla="*/ 287 w 299"/>
                  <a:gd name="T35" fmla="*/ 54 h 186"/>
                  <a:gd name="T36" fmla="*/ 257 w 299"/>
                  <a:gd name="T37" fmla="*/ 30 h 186"/>
                  <a:gd name="T38" fmla="*/ 209 w 299"/>
                  <a:gd name="T39" fmla="*/ 6 h 186"/>
                  <a:gd name="T40" fmla="*/ 150 w 299"/>
                  <a:gd name="T41" fmla="*/ 0 h 186"/>
                  <a:gd name="T42" fmla="*/ 150 w 299"/>
                  <a:gd name="T43" fmla="*/ 0 h 186"/>
                  <a:gd name="T44" fmla="*/ 150 w 299"/>
                  <a:gd name="T45" fmla="*/ 180 h 186"/>
                  <a:gd name="T46" fmla="*/ 96 w 299"/>
                  <a:gd name="T47" fmla="*/ 174 h 186"/>
                  <a:gd name="T48" fmla="*/ 48 w 299"/>
                  <a:gd name="T49" fmla="*/ 156 h 186"/>
                  <a:gd name="T50" fmla="*/ 18 w 299"/>
                  <a:gd name="T51" fmla="*/ 126 h 186"/>
                  <a:gd name="T52" fmla="*/ 12 w 299"/>
                  <a:gd name="T53" fmla="*/ 108 h 186"/>
                  <a:gd name="T54" fmla="*/ 6 w 299"/>
                  <a:gd name="T55" fmla="*/ 90 h 186"/>
                  <a:gd name="T56" fmla="*/ 12 w 299"/>
                  <a:gd name="T57" fmla="*/ 72 h 186"/>
                  <a:gd name="T58" fmla="*/ 18 w 299"/>
                  <a:gd name="T59" fmla="*/ 54 h 186"/>
                  <a:gd name="T60" fmla="*/ 48 w 299"/>
                  <a:gd name="T61" fmla="*/ 30 h 186"/>
                  <a:gd name="T62" fmla="*/ 96 w 299"/>
                  <a:gd name="T63" fmla="*/ 12 h 186"/>
                  <a:gd name="T64" fmla="*/ 150 w 299"/>
                  <a:gd name="T65" fmla="*/ 6 h 186"/>
                  <a:gd name="T66" fmla="*/ 203 w 299"/>
                  <a:gd name="T67" fmla="*/ 12 h 186"/>
                  <a:gd name="T68" fmla="*/ 251 w 299"/>
                  <a:gd name="T69" fmla="*/ 30 h 186"/>
                  <a:gd name="T70" fmla="*/ 281 w 299"/>
                  <a:gd name="T71" fmla="*/ 54 h 186"/>
                  <a:gd name="T72" fmla="*/ 293 w 299"/>
                  <a:gd name="T73" fmla="*/ 72 h 186"/>
                  <a:gd name="T74" fmla="*/ 293 w 299"/>
                  <a:gd name="T75" fmla="*/ 90 h 186"/>
                  <a:gd name="T76" fmla="*/ 293 w 299"/>
                  <a:gd name="T77" fmla="*/ 108 h 186"/>
                  <a:gd name="T78" fmla="*/ 281 w 299"/>
                  <a:gd name="T79" fmla="*/ 126 h 186"/>
                  <a:gd name="T80" fmla="*/ 251 w 299"/>
                  <a:gd name="T81" fmla="*/ 156 h 186"/>
                  <a:gd name="T82" fmla="*/ 203 w 299"/>
                  <a:gd name="T83" fmla="*/ 174 h 186"/>
                  <a:gd name="T84" fmla="*/ 150 w 299"/>
                  <a:gd name="T85" fmla="*/ 180 h 186"/>
                  <a:gd name="T86" fmla="*/ 150 w 299"/>
                  <a:gd name="T87" fmla="*/ 180 h 18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</a:gdLst>
                <a:ahLst/>
                <a:cxnLst>
                  <a:cxn ang="T88">
                    <a:pos x="T0" y="T1"/>
                  </a:cxn>
                  <a:cxn ang="T89">
                    <a:pos x="T2" y="T3"/>
                  </a:cxn>
                  <a:cxn ang="T90">
                    <a:pos x="T4" y="T5"/>
                  </a:cxn>
                  <a:cxn ang="T91">
                    <a:pos x="T6" y="T7"/>
                  </a:cxn>
                  <a:cxn ang="T92">
                    <a:pos x="T8" y="T9"/>
                  </a:cxn>
                  <a:cxn ang="T93">
                    <a:pos x="T10" y="T11"/>
                  </a:cxn>
                  <a:cxn ang="T94">
                    <a:pos x="T12" y="T13"/>
                  </a:cxn>
                  <a:cxn ang="T95">
                    <a:pos x="T14" y="T15"/>
                  </a:cxn>
                  <a:cxn ang="T96">
                    <a:pos x="T16" y="T17"/>
                  </a:cxn>
                  <a:cxn ang="T97">
                    <a:pos x="T18" y="T19"/>
                  </a:cxn>
                  <a:cxn ang="T98">
                    <a:pos x="T20" y="T21"/>
                  </a:cxn>
                  <a:cxn ang="T99">
                    <a:pos x="T22" y="T23"/>
                  </a:cxn>
                  <a:cxn ang="T100">
                    <a:pos x="T24" y="T25"/>
                  </a:cxn>
                  <a:cxn ang="T101">
                    <a:pos x="T26" y="T27"/>
                  </a:cxn>
                  <a:cxn ang="T102">
                    <a:pos x="T28" y="T29"/>
                  </a:cxn>
                  <a:cxn ang="T103">
                    <a:pos x="T30" y="T31"/>
                  </a:cxn>
                  <a:cxn ang="T104">
                    <a:pos x="T32" y="T33"/>
                  </a:cxn>
                  <a:cxn ang="T105">
                    <a:pos x="T34" y="T35"/>
                  </a:cxn>
                  <a:cxn ang="T106">
                    <a:pos x="T36" y="T37"/>
                  </a:cxn>
                  <a:cxn ang="T107">
                    <a:pos x="T38" y="T39"/>
                  </a:cxn>
                  <a:cxn ang="T108">
                    <a:pos x="T40" y="T41"/>
                  </a:cxn>
                  <a:cxn ang="T109">
                    <a:pos x="T42" y="T43"/>
                  </a:cxn>
                  <a:cxn ang="T110">
                    <a:pos x="T44" y="T45"/>
                  </a:cxn>
                  <a:cxn ang="T111">
                    <a:pos x="T46" y="T47"/>
                  </a:cxn>
                  <a:cxn ang="T112">
                    <a:pos x="T48" y="T49"/>
                  </a:cxn>
                  <a:cxn ang="T113">
                    <a:pos x="T50" y="T51"/>
                  </a:cxn>
                  <a:cxn ang="T114">
                    <a:pos x="T52" y="T53"/>
                  </a:cxn>
                  <a:cxn ang="T115">
                    <a:pos x="T54" y="T55"/>
                  </a:cxn>
                  <a:cxn ang="T116">
                    <a:pos x="T56" y="T57"/>
                  </a:cxn>
                  <a:cxn ang="T117">
                    <a:pos x="T58" y="T59"/>
                  </a:cxn>
                  <a:cxn ang="T118">
                    <a:pos x="T60" y="T61"/>
                  </a:cxn>
                  <a:cxn ang="T119">
                    <a:pos x="T62" y="T63"/>
                  </a:cxn>
                  <a:cxn ang="T120">
                    <a:pos x="T64" y="T65"/>
                  </a:cxn>
                  <a:cxn ang="T121">
                    <a:pos x="T66" y="T67"/>
                  </a:cxn>
                  <a:cxn ang="T122">
                    <a:pos x="T68" y="T69"/>
                  </a:cxn>
                  <a:cxn ang="T123">
                    <a:pos x="T70" y="T71"/>
                  </a:cxn>
                  <a:cxn ang="T124">
                    <a:pos x="T72" y="T73"/>
                  </a:cxn>
                  <a:cxn ang="T125">
                    <a:pos x="T74" y="T75"/>
                  </a:cxn>
                  <a:cxn ang="T126">
                    <a:pos x="T76" y="T77"/>
                  </a:cxn>
                  <a:cxn ang="T127">
                    <a:pos x="T78" y="T79"/>
                  </a:cxn>
                  <a:cxn ang="T128">
                    <a:pos x="T80" y="T81"/>
                  </a:cxn>
                  <a:cxn ang="T129">
                    <a:pos x="T82" y="T83"/>
                  </a:cxn>
                  <a:cxn ang="T130">
                    <a:pos x="T84" y="T85"/>
                  </a:cxn>
                  <a:cxn ang="T131">
                    <a:pos x="T86" y="T87"/>
                  </a:cxn>
                </a:cxnLst>
                <a:rect l="0" t="0" r="r" b="b"/>
                <a:pathLst>
                  <a:path w="299" h="186">
                    <a:moveTo>
                      <a:pt x="150" y="0"/>
                    </a:moveTo>
                    <a:lnTo>
                      <a:pt x="90" y="6"/>
                    </a:lnTo>
                    <a:lnTo>
                      <a:pt x="42" y="30"/>
                    </a:lnTo>
                    <a:lnTo>
                      <a:pt x="12" y="54"/>
                    </a:lnTo>
                    <a:lnTo>
                      <a:pt x="6" y="72"/>
                    </a:lnTo>
                    <a:lnTo>
                      <a:pt x="0" y="90"/>
                    </a:lnTo>
                    <a:lnTo>
                      <a:pt x="6" y="108"/>
                    </a:lnTo>
                    <a:lnTo>
                      <a:pt x="12" y="126"/>
                    </a:lnTo>
                    <a:lnTo>
                      <a:pt x="42" y="156"/>
                    </a:lnTo>
                    <a:lnTo>
                      <a:pt x="90" y="180"/>
                    </a:lnTo>
                    <a:lnTo>
                      <a:pt x="150" y="186"/>
                    </a:lnTo>
                    <a:lnTo>
                      <a:pt x="209" y="180"/>
                    </a:lnTo>
                    <a:lnTo>
                      <a:pt x="257" y="156"/>
                    </a:lnTo>
                    <a:lnTo>
                      <a:pt x="287" y="126"/>
                    </a:lnTo>
                    <a:lnTo>
                      <a:pt x="299" y="108"/>
                    </a:lnTo>
                    <a:lnTo>
                      <a:pt x="299" y="90"/>
                    </a:lnTo>
                    <a:lnTo>
                      <a:pt x="299" y="72"/>
                    </a:lnTo>
                    <a:lnTo>
                      <a:pt x="287" y="54"/>
                    </a:lnTo>
                    <a:lnTo>
                      <a:pt x="257" y="30"/>
                    </a:lnTo>
                    <a:lnTo>
                      <a:pt x="209" y="6"/>
                    </a:lnTo>
                    <a:lnTo>
                      <a:pt x="150" y="0"/>
                    </a:lnTo>
                    <a:close/>
                    <a:moveTo>
                      <a:pt x="150" y="180"/>
                    </a:moveTo>
                    <a:lnTo>
                      <a:pt x="96" y="174"/>
                    </a:lnTo>
                    <a:lnTo>
                      <a:pt x="48" y="156"/>
                    </a:lnTo>
                    <a:lnTo>
                      <a:pt x="18" y="126"/>
                    </a:lnTo>
                    <a:lnTo>
                      <a:pt x="12" y="108"/>
                    </a:lnTo>
                    <a:lnTo>
                      <a:pt x="6" y="90"/>
                    </a:lnTo>
                    <a:lnTo>
                      <a:pt x="12" y="72"/>
                    </a:lnTo>
                    <a:lnTo>
                      <a:pt x="18" y="54"/>
                    </a:lnTo>
                    <a:lnTo>
                      <a:pt x="48" y="30"/>
                    </a:lnTo>
                    <a:lnTo>
                      <a:pt x="96" y="12"/>
                    </a:lnTo>
                    <a:lnTo>
                      <a:pt x="150" y="6"/>
                    </a:lnTo>
                    <a:lnTo>
                      <a:pt x="203" y="12"/>
                    </a:lnTo>
                    <a:lnTo>
                      <a:pt x="251" y="30"/>
                    </a:lnTo>
                    <a:lnTo>
                      <a:pt x="281" y="54"/>
                    </a:lnTo>
                    <a:lnTo>
                      <a:pt x="293" y="72"/>
                    </a:lnTo>
                    <a:lnTo>
                      <a:pt x="293" y="90"/>
                    </a:lnTo>
                    <a:lnTo>
                      <a:pt x="293" y="108"/>
                    </a:lnTo>
                    <a:lnTo>
                      <a:pt x="281" y="126"/>
                    </a:lnTo>
                    <a:lnTo>
                      <a:pt x="251" y="156"/>
                    </a:lnTo>
                    <a:lnTo>
                      <a:pt x="203" y="174"/>
                    </a:lnTo>
                    <a:lnTo>
                      <a:pt x="150" y="18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grpSp>
            <p:nvGrpSpPr>
              <p:cNvPr id="1045" name="Group 62"/>
              <p:cNvGrpSpPr>
                <a:grpSpLocks/>
              </p:cNvGrpSpPr>
              <p:nvPr/>
            </p:nvGrpSpPr>
            <p:grpSpPr bwMode="auto">
              <a:xfrm>
                <a:off x="5381" y="3085"/>
                <a:ext cx="227" cy="132"/>
                <a:chOff x="5381" y="3085"/>
                <a:chExt cx="227" cy="132"/>
              </a:xfrm>
            </p:grpSpPr>
            <p:sp>
              <p:nvSpPr>
                <p:cNvPr id="1046" name="Oval 63"/>
                <p:cNvSpPr>
                  <a:spLocks noChangeArrowheads="1"/>
                </p:cNvSpPr>
                <p:nvPr userDrawn="1"/>
              </p:nvSpPr>
              <p:spPr bwMode="hidden">
                <a:xfrm>
                  <a:off x="5381" y="3085"/>
                  <a:ext cx="227" cy="13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1047" name="Oval 64"/>
                <p:cNvSpPr>
                  <a:spLocks noChangeArrowheads="1"/>
                </p:cNvSpPr>
                <p:nvPr userDrawn="1"/>
              </p:nvSpPr>
              <p:spPr bwMode="hidden">
                <a:xfrm>
                  <a:off x="5403" y="3099"/>
                  <a:ext cx="182" cy="10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1048" name="Oval 65"/>
                <p:cNvSpPr>
                  <a:spLocks noChangeArrowheads="1"/>
                </p:cNvSpPr>
                <p:nvPr userDrawn="1"/>
              </p:nvSpPr>
              <p:spPr bwMode="hidden">
                <a:xfrm>
                  <a:off x="5431" y="3109"/>
                  <a:ext cx="125" cy="8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1049" name="Oval 66"/>
                <p:cNvSpPr>
                  <a:spLocks noChangeArrowheads="1"/>
                </p:cNvSpPr>
                <p:nvPr userDrawn="1"/>
              </p:nvSpPr>
              <p:spPr bwMode="hidden">
                <a:xfrm>
                  <a:off x="5458" y="3125"/>
                  <a:ext cx="73" cy="47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</p:grpSp>
        </p:grpSp>
      </p:grpSp>
      <p:sp>
        <p:nvSpPr>
          <p:cNvPr id="24643" name="Rectangle 67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4644" name="Rectangle 68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24645" name="Rectangle 6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4646" name="Rectangle 7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4647" name="Rectangle 7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fld id="{8366B37E-01C9-441E-9074-396E5ECDE62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932" r:id="rId1"/>
    <p:sldLayoutId id="2147483933" r:id="rId2"/>
    <p:sldLayoutId id="2147483934" r:id="rId3"/>
    <p:sldLayoutId id="2147483935" r:id="rId4"/>
    <p:sldLayoutId id="2147483936" r:id="rId5"/>
    <p:sldLayoutId id="2147483937" r:id="rId6"/>
    <p:sldLayoutId id="2147483938" r:id="rId7"/>
    <p:sldLayoutId id="2147483939" r:id="rId8"/>
    <p:sldLayoutId id="2147483940" r:id="rId9"/>
    <p:sldLayoutId id="2147483941" r:id="rId10"/>
    <p:sldLayoutId id="2147483942" r:id="rId11"/>
  </p:sldLayoutIdLst>
  <p:transition spd="slow">
    <p:circle/>
  </p:transition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Ø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50000"/>
        <a:buFont typeface="Wingdings" pitchFamily="2" charset="2"/>
        <a:buChar char="l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•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F:\разные картинки\ФОНЫ школьные\Рисунок1рр.em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237663" cy="6948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388" y="1916113"/>
            <a:ext cx="8856662" cy="1441450"/>
          </a:xfrm>
        </p:spPr>
        <p:txBody>
          <a:bodyPr/>
          <a:lstStyle/>
          <a:p>
            <a:pPr>
              <a:defRPr/>
            </a:pPr>
            <a:r>
              <a:rPr lang="ru-RU" sz="3600" b="1" dirty="0" smtClean="0"/>
              <a:t>Урок математики в 3 классе: </a:t>
            </a:r>
            <a:br>
              <a:rPr lang="ru-RU" sz="3600" b="1" dirty="0" smtClean="0"/>
            </a:br>
            <a:r>
              <a:rPr lang="ru-RU" sz="3600" b="1" dirty="0" smtClean="0"/>
              <a:t>«Площадь прямоугольника»</a:t>
            </a:r>
            <a:endParaRPr lang="ru-RU" sz="3600" b="1" dirty="0"/>
          </a:p>
        </p:txBody>
      </p:sp>
      <p:sp>
        <p:nvSpPr>
          <p:cNvPr id="13316" name="TextBox 4"/>
          <p:cNvSpPr txBox="1">
            <a:spLocks noChangeArrowheads="1"/>
          </p:cNvSpPr>
          <p:nvPr/>
        </p:nvSpPr>
        <p:spPr bwMode="auto">
          <a:xfrm>
            <a:off x="2051050" y="4797425"/>
            <a:ext cx="6265863" cy="1938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               Учитель: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Толасова Инна Леонидовна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УМК «Школа России»</a:t>
            </a:r>
          </a:p>
          <a:p>
            <a:pPr eaLnBrk="1" hangingPunct="1"/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44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Решение:</a:t>
            </a:r>
          </a:p>
          <a:p>
            <a:pPr marL="0" indent="0" eaLnBrk="1" hangingPunct="1">
              <a:buFont typeface="Wingdings" pitchFamily="2" charset="2"/>
              <a:buNone/>
              <a:defRPr/>
            </a:pPr>
            <a:r>
              <a:rPr lang="ru-RU" sz="44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1) 6 : 2 = 3 (см) - ширина.</a:t>
            </a:r>
          </a:p>
          <a:p>
            <a:pPr marL="0" indent="0" eaLnBrk="1" hangingPunct="1">
              <a:buFont typeface="Wingdings" pitchFamily="2" charset="2"/>
              <a:buNone/>
              <a:defRPr/>
            </a:pPr>
            <a:r>
              <a:rPr lang="ru-RU" sz="44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2) 6 х 3 = 18 ( см 2) – площадь.</a:t>
            </a:r>
          </a:p>
          <a:p>
            <a:pPr eaLnBrk="1" hangingPunct="1">
              <a:defRPr/>
            </a:pPr>
            <a:r>
              <a:rPr lang="ru-RU" sz="44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Ответ: </a:t>
            </a:r>
            <a:r>
              <a:rPr lang="en-US" sz="44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S</a:t>
            </a:r>
            <a:r>
              <a:rPr lang="ru-RU" sz="44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=18 см 2.</a:t>
            </a:r>
          </a:p>
        </p:txBody>
      </p:sp>
      <p:sp>
        <p:nvSpPr>
          <p:cNvPr id="22531" name="TextBox 3"/>
          <p:cNvSpPr txBox="1">
            <a:spLocks noChangeArrowheads="1"/>
          </p:cNvSpPr>
          <p:nvPr/>
        </p:nvSpPr>
        <p:spPr bwMode="auto">
          <a:xfrm>
            <a:off x="3563938" y="692150"/>
            <a:ext cx="1717675" cy="769938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4400"/>
              <a:t>S</a:t>
            </a:r>
            <a:r>
              <a:rPr lang="ru-RU" sz="4400"/>
              <a:t>=</a:t>
            </a:r>
            <a:r>
              <a:rPr lang="en-US" sz="4400"/>
              <a:t>a•b</a:t>
            </a:r>
            <a:endParaRPr lang="ru-RU" sz="4400"/>
          </a:p>
        </p:txBody>
      </p:sp>
      <p:pic>
        <p:nvPicPr>
          <p:cNvPr id="22532" name="Picture 2" descr="F:\разные картинки\ФОНЫ школьные\Рисунок1рр.em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4288" y="0"/>
            <a:ext cx="9237663" cy="6948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533" name="Rectangle 4"/>
          <p:cNvSpPr>
            <a:spLocks noChangeArrowheads="1"/>
          </p:cNvSpPr>
          <p:nvPr/>
        </p:nvSpPr>
        <p:spPr bwMode="auto">
          <a:xfrm>
            <a:off x="860425" y="1135063"/>
            <a:ext cx="7488238" cy="467995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" name="Улыбающееся лицо 1"/>
          <p:cNvSpPr/>
          <p:nvPr/>
        </p:nvSpPr>
        <p:spPr>
          <a:xfrm>
            <a:off x="611188" y="692150"/>
            <a:ext cx="914400" cy="914400"/>
          </a:xfrm>
          <a:prstGeom prst="smileyFac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ransition advClick="0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path" presetSubtype="0" repeatCount="300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278 0.32709 C -0.00278 0.45139 0.08212 0.55301 0.18611 0.55301 C 0.30851 0.55301 0.35295 0.44028 0.37153 0.37222 L 0.39097 0.28172 C 0.4099 0.21366 0.45677 0.10139 0.59531 0.10139 C 0.68385 0.10139 0.78472 0.20232 0.78472 0.32709 C 0.78472 0.45139 0.68385 0.55301 0.59531 0.55301 C 0.45677 0.55301 0.4099 0.44028 0.39097 0.37222 L 0.37153 0.28172 C 0.35295 0.21366 0.30851 0.10139 0.18611 0.10139 C 0.08212 0.10139 -0.00278 0.20232 -0.00278 0.32709 Z " pathEditMode="relative" rAng="0" ptsTypes="ffFffffFfff">
                                      <p:cBhvr>
                                        <p:cTn id="6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9375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44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Решение:</a:t>
            </a:r>
          </a:p>
          <a:p>
            <a:pPr marL="0" indent="0" eaLnBrk="1" hangingPunct="1">
              <a:buFont typeface="Wingdings" pitchFamily="2" charset="2"/>
              <a:buNone/>
              <a:defRPr/>
            </a:pPr>
            <a:r>
              <a:rPr lang="ru-RU" sz="44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1) 6 : 2 = 3 (см) - ширина.</a:t>
            </a:r>
          </a:p>
          <a:p>
            <a:pPr marL="0" indent="0" eaLnBrk="1" hangingPunct="1">
              <a:buFont typeface="Wingdings" pitchFamily="2" charset="2"/>
              <a:buNone/>
              <a:defRPr/>
            </a:pPr>
            <a:r>
              <a:rPr lang="ru-RU" sz="44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2) 6 х 3 = 18 ( см 2) – площадь.</a:t>
            </a:r>
          </a:p>
          <a:p>
            <a:pPr eaLnBrk="1" hangingPunct="1">
              <a:defRPr/>
            </a:pPr>
            <a:r>
              <a:rPr lang="ru-RU" sz="44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Ответ: </a:t>
            </a:r>
            <a:r>
              <a:rPr lang="en-US" sz="44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S</a:t>
            </a:r>
            <a:r>
              <a:rPr lang="ru-RU" sz="44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=18 см 2.</a:t>
            </a:r>
          </a:p>
        </p:txBody>
      </p:sp>
      <p:sp>
        <p:nvSpPr>
          <p:cNvPr id="23555" name="TextBox 3"/>
          <p:cNvSpPr txBox="1">
            <a:spLocks noChangeArrowheads="1"/>
          </p:cNvSpPr>
          <p:nvPr/>
        </p:nvSpPr>
        <p:spPr bwMode="auto">
          <a:xfrm>
            <a:off x="3563938" y="692150"/>
            <a:ext cx="1717675" cy="769938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4400"/>
              <a:t>S</a:t>
            </a:r>
            <a:r>
              <a:rPr lang="ru-RU" sz="4400"/>
              <a:t>=</a:t>
            </a:r>
            <a:r>
              <a:rPr lang="en-US" sz="4400"/>
              <a:t>a•b</a:t>
            </a:r>
            <a:endParaRPr lang="ru-RU" sz="4400"/>
          </a:p>
        </p:txBody>
      </p:sp>
      <p:pic>
        <p:nvPicPr>
          <p:cNvPr id="23556" name="Picture 2" descr="F:\разные картинки\ФОНЫ школьные\Рисунок1рр.em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4288" y="0"/>
            <a:ext cx="9237663" cy="6948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57" name="Rectangle 4"/>
          <p:cNvSpPr>
            <a:spLocks noChangeArrowheads="1"/>
          </p:cNvSpPr>
          <p:nvPr/>
        </p:nvSpPr>
        <p:spPr bwMode="auto">
          <a:xfrm>
            <a:off x="860425" y="1135063"/>
            <a:ext cx="7488238" cy="467995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" name="Улыбающееся лицо 1"/>
          <p:cNvSpPr/>
          <p:nvPr/>
        </p:nvSpPr>
        <p:spPr>
          <a:xfrm>
            <a:off x="2243138" y="1263650"/>
            <a:ext cx="4722812" cy="4392613"/>
          </a:xfrm>
          <a:prstGeom prst="smileyFac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ransition spd="slow" advClick="0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11" presetID="53" presetClass="exit" presetSubtype="3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" dur="5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4" dur="5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0000"/>
                            </p:stCondLst>
                            <p:childTnLst>
                              <p:par>
                                <p:cTn id="17" presetID="53" presetClass="entr" presetSubtype="16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15000"/>
                            </p:stCondLst>
                            <p:childTnLst>
                              <p:par>
                                <p:cTn id="23" presetID="53" presetClass="exit" presetSubtype="32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4" dur="5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6" dur="5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20000"/>
                            </p:stCondLst>
                            <p:childTnLst>
                              <p:par>
                                <p:cTn id="29" presetID="53" presetClass="entr" presetSubtype="16" fill="hold" grpId="4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25000"/>
                            </p:stCondLst>
                            <p:childTnLst>
                              <p:par>
                                <p:cTn id="35" presetID="53" presetClass="exit" presetSubtype="32" fill="hold" grpId="5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6" dur="5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8" dur="5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  <p:bldP spid="2" grpId="2" animBg="1"/>
      <p:bldP spid="2" grpId="3" animBg="1"/>
      <p:bldP spid="2" grpId="4" animBg="1"/>
      <p:bldP spid="2" grpId="5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F:\разные картинки\ФОНЫ школьные\Рисунок1рр.em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237663" cy="6948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58813" y="1989138"/>
            <a:ext cx="7920037" cy="2376487"/>
          </a:xfrm>
        </p:spPr>
        <p:txBody>
          <a:bodyPr/>
          <a:lstStyle/>
          <a:p>
            <a:pPr marL="0" indent="0" algn="just" eaLnBrk="1" hangingPunct="1">
              <a:buFont typeface="Wingdings" pitchFamily="2" charset="2"/>
              <a:buNone/>
              <a:defRPr/>
            </a:pPr>
            <a:r>
              <a:rPr lang="ru-RU" dirty="0" smtClean="0"/>
              <a:t>  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Ширина прямоугольника равна 4см, его длина в 2 раза больше ширины. Чему равна площадь прямоугольника?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dirty="0" smtClean="0">
                <a:solidFill>
                  <a:schemeClr val="tx1"/>
                </a:solidFill>
              </a:rPr>
              <a:t>Задача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F:\разные картинки\ФОНЫ школьные\Рисунок1рр.em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237663" cy="6948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04" name="Rectangle 4"/>
          <p:cNvSpPr>
            <a:spLocks noGrp="1" noChangeArrowheads="1"/>
          </p:cNvSpPr>
          <p:nvPr>
            <p:ph type="title"/>
          </p:nvPr>
        </p:nvSpPr>
        <p:spPr>
          <a:xfrm>
            <a:off x="504825" y="549275"/>
            <a:ext cx="8229600" cy="1139825"/>
          </a:xfrm>
        </p:spPr>
        <p:txBody>
          <a:bodyPr/>
          <a:lstStyle/>
          <a:p>
            <a:pPr eaLnBrk="1" hangingPunct="1">
              <a:defRPr/>
            </a:pPr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Проблема: </a:t>
            </a:r>
            <a:r>
              <a:rPr lang="ru-RU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как найти ширину </a:t>
            </a:r>
            <a:br>
              <a:rPr lang="ru-RU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 площади и длине?</a:t>
            </a:r>
          </a:p>
        </p:txBody>
      </p:sp>
      <p:sp>
        <p:nvSpPr>
          <p:cNvPr id="51205" name="Rectangle 5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marL="0" indent="0" eaLnBrk="1" hangingPunct="1">
              <a:buFont typeface="Wingdings" pitchFamily="2" charset="2"/>
              <a:buNone/>
              <a:defRPr/>
            </a:pPr>
            <a:r>
              <a:rPr lang="ru-RU" dirty="0" smtClean="0"/>
              <a:t>             </a:t>
            </a:r>
          </a:p>
          <a:p>
            <a:pPr marL="0" indent="0" eaLnBrk="1" hangingPunct="1">
              <a:buFont typeface="Wingdings" pitchFamily="2" charset="2"/>
              <a:buNone/>
              <a:defRPr/>
            </a:pPr>
            <a:r>
              <a:rPr lang="ru-RU" dirty="0"/>
              <a:t> </a:t>
            </a:r>
            <a:r>
              <a:rPr lang="ru-RU" dirty="0" smtClean="0"/>
              <a:t>               8 см </a:t>
            </a:r>
          </a:p>
        </p:txBody>
      </p:sp>
      <p:sp>
        <p:nvSpPr>
          <p:cNvPr id="51206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4787900" y="1989138"/>
            <a:ext cx="1363663" cy="2303462"/>
          </a:xfrm>
        </p:spPr>
        <p:txBody>
          <a:bodyPr/>
          <a:lstStyle/>
          <a:p>
            <a:pPr eaLnBrk="1" hangingPunct="1">
              <a:defRPr/>
            </a:pPr>
            <a:endParaRPr lang="ru-RU" dirty="0" smtClean="0"/>
          </a:p>
          <a:p>
            <a:pPr eaLnBrk="1" hangingPunct="1">
              <a:defRPr/>
            </a:pPr>
            <a:endParaRPr lang="ru-RU" dirty="0" smtClean="0"/>
          </a:p>
          <a:p>
            <a:pPr eaLnBrk="1" hangingPunct="1">
              <a:defRPr/>
            </a:pPr>
            <a:endParaRPr lang="ru-RU" dirty="0" smtClean="0"/>
          </a:p>
          <a:p>
            <a:pPr marL="0" indent="0" eaLnBrk="1" hangingPunct="1">
              <a:buFont typeface="Wingdings" pitchFamily="2" charset="2"/>
              <a:buNone/>
              <a:defRPr/>
            </a:pPr>
            <a:r>
              <a:rPr lang="ru-RU" dirty="0" smtClean="0"/>
              <a:t>?см</a:t>
            </a:r>
          </a:p>
        </p:txBody>
      </p:sp>
      <p:sp>
        <p:nvSpPr>
          <p:cNvPr id="25606" name="Rectangle 7"/>
          <p:cNvSpPr>
            <a:spLocks noChangeArrowheads="1"/>
          </p:cNvSpPr>
          <p:nvPr/>
        </p:nvSpPr>
        <p:spPr bwMode="auto">
          <a:xfrm>
            <a:off x="827088" y="2636838"/>
            <a:ext cx="3960812" cy="2376487"/>
          </a:xfrm>
          <a:prstGeom prst="rect">
            <a:avLst/>
          </a:prstGeom>
          <a:solidFill>
            <a:schemeClr val="accent1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3200"/>
              <a:t>S = 32 c</a:t>
            </a:r>
            <a:r>
              <a:rPr lang="ru-RU" sz="3200"/>
              <a:t>м</a:t>
            </a:r>
            <a:r>
              <a:rPr lang="en-US" sz="3200"/>
              <a:t> </a:t>
            </a:r>
            <a:r>
              <a:rPr lang="en-US" sz="2400"/>
              <a:t>2</a:t>
            </a:r>
            <a:endParaRPr lang="ru-RU" sz="3200"/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F:\разные картинки\ФОНЫ школьные\Рисунок1рр.em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237663" cy="6948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2133600" y="1143000"/>
            <a:ext cx="5360988" cy="4648200"/>
            <a:chOff x="1440" y="528"/>
            <a:chExt cx="2653" cy="2544"/>
          </a:xfrm>
        </p:grpSpPr>
        <p:sp>
          <p:nvSpPr>
            <p:cNvPr id="26630" name="Oval 3"/>
            <p:cNvSpPr>
              <a:spLocks noChangeArrowheads="1"/>
            </p:cNvSpPr>
            <p:nvPr/>
          </p:nvSpPr>
          <p:spPr bwMode="auto">
            <a:xfrm>
              <a:off x="1440" y="960"/>
              <a:ext cx="960" cy="960"/>
            </a:xfrm>
            <a:prstGeom prst="ellipse">
              <a:avLst/>
            </a:prstGeom>
            <a:solidFill>
              <a:srgbClr val="FF7C8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6631" name="Oval 4"/>
            <p:cNvSpPr>
              <a:spLocks noChangeArrowheads="1"/>
            </p:cNvSpPr>
            <p:nvPr/>
          </p:nvSpPr>
          <p:spPr bwMode="auto">
            <a:xfrm>
              <a:off x="1536" y="1824"/>
              <a:ext cx="960" cy="960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6632" name="Oval 5"/>
            <p:cNvSpPr>
              <a:spLocks noChangeArrowheads="1"/>
            </p:cNvSpPr>
            <p:nvPr/>
          </p:nvSpPr>
          <p:spPr bwMode="auto">
            <a:xfrm>
              <a:off x="2400" y="2112"/>
              <a:ext cx="960" cy="960"/>
            </a:xfrm>
            <a:prstGeom prst="ellipse">
              <a:avLst/>
            </a:prstGeom>
            <a:solidFill>
              <a:srgbClr val="6600CC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6633" name="Oval 6"/>
            <p:cNvSpPr>
              <a:spLocks noChangeArrowheads="1"/>
            </p:cNvSpPr>
            <p:nvPr/>
          </p:nvSpPr>
          <p:spPr bwMode="auto">
            <a:xfrm>
              <a:off x="3133" y="1602"/>
              <a:ext cx="960" cy="960"/>
            </a:xfrm>
            <a:prstGeom prst="ellipse">
              <a:avLst/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6634" name="Oval 7"/>
            <p:cNvSpPr>
              <a:spLocks noChangeArrowheads="1"/>
            </p:cNvSpPr>
            <p:nvPr/>
          </p:nvSpPr>
          <p:spPr bwMode="auto">
            <a:xfrm>
              <a:off x="2976" y="864"/>
              <a:ext cx="960" cy="960"/>
            </a:xfrm>
            <a:prstGeom prst="ellipse">
              <a:avLst/>
            </a:prstGeom>
            <a:solidFill>
              <a:srgbClr val="FF99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6635" name="Oval 8"/>
            <p:cNvSpPr>
              <a:spLocks noChangeArrowheads="1"/>
            </p:cNvSpPr>
            <p:nvPr/>
          </p:nvSpPr>
          <p:spPr bwMode="auto">
            <a:xfrm>
              <a:off x="2208" y="528"/>
              <a:ext cx="960" cy="960"/>
            </a:xfrm>
            <a:prstGeom prst="ellipse">
              <a:avLst/>
            </a:prstGeom>
            <a:solidFill>
              <a:schemeClr val="folHlink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6636" name="Oval 9"/>
            <p:cNvSpPr>
              <a:spLocks noChangeArrowheads="1"/>
            </p:cNvSpPr>
            <p:nvPr/>
          </p:nvSpPr>
          <p:spPr bwMode="auto">
            <a:xfrm>
              <a:off x="2160" y="1344"/>
              <a:ext cx="1104" cy="1008"/>
            </a:xfrm>
            <a:prstGeom prst="ellipse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/>
            </a:p>
          </p:txBody>
        </p:sp>
        <p:sp>
          <p:nvSpPr>
            <p:cNvPr id="26637" name="Text Box 10"/>
            <p:cNvSpPr txBox="1">
              <a:spLocks noChangeArrowheads="1"/>
            </p:cNvSpPr>
            <p:nvPr/>
          </p:nvSpPr>
          <p:spPr bwMode="auto">
            <a:xfrm>
              <a:off x="2421" y="1631"/>
              <a:ext cx="498" cy="3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ru-RU" sz="4000" b="1">
                  <a:solidFill>
                    <a:srgbClr val="000000"/>
                  </a:solidFill>
                  <a:latin typeface="Bookman Old Style" pitchFamily="18" charset="0"/>
                </a:rPr>
                <a:t>6 х</a:t>
              </a:r>
            </a:p>
          </p:txBody>
        </p:sp>
        <p:sp>
          <p:nvSpPr>
            <p:cNvPr id="26638" name="Text Box 11"/>
            <p:cNvSpPr txBox="1">
              <a:spLocks noChangeArrowheads="1"/>
            </p:cNvSpPr>
            <p:nvPr/>
          </p:nvSpPr>
          <p:spPr bwMode="auto">
            <a:xfrm>
              <a:off x="2529" y="749"/>
              <a:ext cx="275" cy="4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ru-RU" sz="4400" b="1">
                  <a:solidFill>
                    <a:srgbClr val="000000"/>
                  </a:solidFill>
                  <a:latin typeface="Bookman Old Style" pitchFamily="18" charset="0"/>
                </a:rPr>
                <a:t>3</a:t>
              </a:r>
            </a:p>
          </p:txBody>
        </p:sp>
        <p:sp>
          <p:nvSpPr>
            <p:cNvPr id="26639" name="Text Box 12"/>
            <p:cNvSpPr txBox="1">
              <a:spLocks noChangeArrowheads="1"/>
            </p:cNvSpPr>
            <p:nvPr/>
          </p:nvSpPr>
          <p:spPr bwMode="auto">
            <a:xfrm>
              <a:off x="3344" y="1083"/>
              <a:ext cx="275" cy="4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ru-RU" sz="4400" b="1">
                  <a:solidFill>
                    <a:srgbClr val="000000"/>
                  </a:solidFill>
                  <a:latin typeface="Bookman Old Style" pitchFamily="18" charset="0"/>
                </a:rPr>
                <a:t>8</a:t>
              </a:r>
            </a:p>
          </p:txBody>
        </p:sp>
        <p:sp>
          <p:nvSpPr>
            <p:cNvPr id="26640" name="Text Box 13"/>
            <p:cNvSpPr txBox="1">
              <a:spLocks noChangeArrowheads="1"/>
            </p:cNvSpPr>
            <p:nvPr/>
          </p:nvSpPr>
          <p:spPr bwMode="auto">
            <a:xfrm>
              <a:off x="3456" y="1871"/>
              <a:ext cx="275" cy="4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ru-RU" sz="4400" b="1">
                  <a:solidFill>
                    <a:srgbClr val="000000"/>
                  </a:solidFill>
                  <a:latin typeface="Bookman Old Style" pitchFamily="18" charset="0"/>
                </a:rPr>
                <a:t>6</a:t>
              </a:r>
            </a:p>
          </p:txBody>
        </p:sp>
        <p:sp>
          <p:nvSpPr>
            <p:cNvPr id="26641" name="Text Box 14"/>
            <p:cNvSpPr txBox="1">
              <a:spLocks noChangeArrowheads="1"/>
            </p:cNvSpPr>
            <p:nvPr/>
          </p:nvSpPr>
          <p:spPr bwMode="auto">
            <a:xfrm>
              <a:off x="2712" y="2400"/>
              <a:ext cx="347" cy="4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ru-RU" sz="4400" b="1">
                  <a:solidFill>
                    <a:srgbClr val="000000"/>
                  </a:solidFill>
                  <a:latin typeface="Bookman Old Style" pitchFamily="18" charset="0"/>
                </a:rPr>
                <a:t>4</a:t>
              </a:r>
            </a:p>
          </p:txBody>
        </p:sp>
        <p:sp>
          <p:nvSpPr>
            <p:cNvPr id="26642" name="Text Box 15"/>
            <p:cNvSpPr txBox="1">
              <a:spLocks noChangeArrowheads="1"/>
            </p:cNvSpPr>
            <p:nvPr/>
          </p:nvSpPr>
          <p:spPr bwMode="auto">
            <a:xfrm>
              <a:off x="1812" y="2081"/>
              <a:ext cx="275" cy="4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ru-RU" sz="4400" b="1">
                  <a:solidFill>
                    <a:srgbClr val="000000"/>
                  </a:solidFill>
                  <a:latin typeface="Bookman Old Style" pitchFamily="18" charset="0"/>
                </a:rPr>
                <a:t>7</a:t>
              </a:r>
            </a:p>
          </p:txBody>
        </p:sp>
        <p:sp>
          <p:nvSpPr>
            <p:cNvPr id="26643" name="Text Box 16"/>
            <p:cNvSpPr txBox="1">
              <a:spLocks noChangeArrowheads="1"/>
            </p:cNvSpPr>
            <p:nvPr/>
          </p:nvSpPr>
          <p:spPr bwMode="auto">
            <a:xfrm>
              <a:off x="1709" y="1152"/>
              <a:ext cx="275" cy="4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ru-RU" sz="4400" b="1">
                  <a:solidFill>
                    <a:srgbClr val="000000"/>
                  </a:solidFill>
                  <a:latin typeface="Bookman Old Style" pitchFamily="18" charset="0"/>
                </a:rPr>
                <a:t>9</a:t>
              </a:r>
            </a:p>
          </p:txBody>
        </p:sp>
      </p:grpSp>
      <p:sp>
        <p:nvSpPr>
          <p:cNvPr id="26628" name="Text Box 18"/>
          <p:cNvSpPr txBox="1">
            <a:spLocks noChangeArrowheads="1"/>
          </p:cNvSpPr>
          <p:nvPr/>
        </p:nvSpPr>
        <p:spPr bwMode="auto">
          <a:xfrm>
            <a:off x="533400" y="485775"/>
            <a:ext cx="3125788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4000" b="1">
                <a:solidFill>
                  <a:srgbClr val="FFFF00"/>
                </a:solidFill>
                <a:latin typeface="Times New Roman" pitchFamily="18" charset="0"/>
              </a:rPr>
              <a:t>Устный счёт</a:t>
            </a:r>
          </a:p>
        </p:txBody>
      </p:sp>
      <p:sp>
        <p:nvSpPr>
          <p:cNvPr id="21524" name="Text Box 20"/>
          <p:cNvSpPr txBox="1">
            <a:spLocks noChangeArrowheads="1"/>
          </p:cNvSpPr>
          <p:nvPr/>
        </p:nvSpPr>
        <p:spPr bwMode="auto">
          <a:xfrm>
            <a:off x="457200" y="5810250"/>
            <a:ext cx="4792663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3600" b="1">
                <a:solidFill>
                  <a:srgbClr val="FFFF00"/>
                </a:solidFill>
                <a:latin typeface="Century Schoolbook" pitchFamily="18" charset="0"/>
              </a:rPr>
              <a:t>18, 48, 36, 24, 42, 54.</a:t>
            </a:r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215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2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F:\разные картинки\ФОНЫ школьные\Рисунок1рр.em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0638"/>
            <a:ext cx="9237663" cy="6948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651" name="Text Box 18"/>
          <p:cNvSpPr txBox="1">
            <a:spLocks noChangeArrowheads="1"/>
          </p:cNvSpPr>
          <p:nvPr/>
        </p:nvSpPr>
        <p:spPr bwMode="auto">
          <a:xfrm>
            <a:off x="381000" y="381000"/>
            <a:ext cx="3125788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4000" b="1">
                <a:solidFill>
                  <a:srgbClr val="FFFF00"/>
                </a:solidFill>
                <a:latin typeface="Times New Roman" pitchFamily="18" charset="0"/>
              </a:rPr>
              <a:t>Устный счёт</a:t>
            </a:r>
          </a:p>
        </p:txBody>
      </p:sp>
      <p:sp>
        <p:nvSpPr>
          <p:cNvPr id="22548" name="Text Box 20"/>
          <p:cNvSpPr txBox="1">
            <a:spLocks noChangeArrowheads="1"/>
          </p:cNvSpPr>
          <p:nvPr/>
        </p:nvSpPr>
        <p:spPr bwMode="auto">
          <a:xfrm>
            <a:off x="520700" y="5732463"/>
            <a:ext cx="320675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3600" b="1">
                <a:solidFill>
                  <a:srgbClr val="FFFF00"/>
                </a:solidFill>
                <a:latin typeface="Century Schoolbook" pitchFamily="18" charset="0"/>
              </a:rPr>
              <a:t>8, 5, 6, 9, 3, 7.</a:t>
            </a:r>
          </a:p>
        </p:txBody>
      </p:sp>
      <p:grpSp>
        <p:nvGrpSpPr>
          <p:cNvPr id="27653" name="Group 2"/>
          <p:cNvGrpSpPr>
            <a:grpSpLocks/>
          </p:cNvGrpSpPr>
          <p:nvPr/>
        </p:nvGrpSpPr>
        <p:grpSpPr bwMode="auto">
          <a:xfrm>
            <a:off x="1828800" y="990600"/>
            <a:ext cx="5410200" cy="4876800"/>
            <a:chOff x="1440" y="528"/>
            <a:chExt cx="2640" cy="2544"/>
          </a:xfrm>
        </p:grpSpPr>
        <p:sp>
          <p:nvSpPr>
            <p:cNvPr id="27654" name="Oval 3"/>
            <p:cNvSpPr>
              <a:spLocks noChangeArrowheads="1"/>
            </p:cNvSpPr>
            <p:nvPr/>
          </p:nvSpPr>
          <p:spPr bwMode="auto">
            <a:xfrm>
              <a:off x="1440" y="960"/>
              <a:ext cx="960" cy="960"/>
            </a:xfrm>
            <a:prstGeom prst="ellipse">
              <a:avLst/>
            </a:prstGeom>
            <a:solidFill>
              <a:srgbClr val="FF7C8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7655" name="Oval 4"/>
            <p:cNvSpPr>
              <a:spLocks noChangeArrowheads="1"/>
            </p:cNvSpPr>
            <p:nvPr/>
          </p:nvSpPr>
          <p:spPr bwMode="auto">
            <a:xfrm>
              <a:off x="1536" y="1824"/>
              <a:ext cx="960" cy="960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7656" name="Oval 5"/>
            <p:cNvSpPr>
              <a:spLocks noChangeArrowheads="1"/>
            </p:cNvSpPr>
            <p:nvPr/>
          </p:nvSpPr>
          <p:spPr bwMode="auto">
            <a:xfrm>
              <a:off x="2400" y="2112"/>
              <a:ext cx="960" cy="960"/>
            </a:xfrm>
            <a:prstGeom prst="ellipse">
              <a:avLst/>
            </a:prstGeom>
            <a:solidFill>
              <a:srgbClr val="6600CC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7657" name="Oval 6"/>
            <p:cNvSpPr>
              <a:spLocks noChangeArrowheads="1"/>
            </p:cNvSpPr>
            <p:nvPr/>
          </p:nvSpPr>
          <p:spPr bwMode="auto">
            <a:xfrm>
              <a:off x="3120" y="1584"/>
              <a:ext cx="960" cy="960"/>
            </a:xfrm>
            <a:prstGeom prst="ellipse">
              <a:avLst/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7658" name="Oval 7"/>
            <p:cNvSpPr>
              <a:spLocks noChangeArrowheads="1"/>
            </p:cNvSpPr>
            <p:nvPr/>
          </p:nvSpPr>
          <p:spPr bwMode="auto">
            <a:xfrm>
              <a:off x="2976" y="864"/>
              <a:ext cx="960" cy="960"/>
            </a:xfrm>
            <a:prstGeom prst="ellipse">
              <a:avLst/>
            </a:prstGeom>
            <a:solidFill>
              <a:srgbClr val="FF99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7659" name="Oval 8"/>
            <p:cNvSpPr>
              <a:spLocks noChangeArrowheads="1"/>
            </p:cNvSpPr>
            <p:nvPr/>
          </p:nvSpPr>
          <p:spPr bwMode="auto">
            <a:xfrm>
              <a:off x="2208" y="528"/>
              <a:ext cx="960" cy="960"/>
            </a:xfrm>
            <a:prstGeom prst="ellipse">
              <a:avLst/>
            </a:prstGeom>
            <a:solidFill>
              <a:schemeClr val="folHlink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7660" name="Oval 9"/>
            <p:cNvSpPr>
              <a:spLocks noChangeArrowheads="1"/>
            </p:cNvSpPr>
            <p:nvPr/>
          </p:nvSpPr>
          <p:spPr bwMode="auto">
            <a:xfrm>
              <a:off x="2160" y="1344"/>
              <a:ext cx="1104" cy="1008"/>
            </a:xfrm>
            <a:prstGeom prst="ellipse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/>
            </a:p>
          </p:txBody>
        </p:sp>
        <p:sp>
          <p:nvSpPr>
            <p:cNvPr id="27661" name="Text Box 10"/>
            <p:cNvSpPr txBox="1">
              <a:spLocks noChangeArrowheads="1"/>
            </p:cNvSpPr>
            <p:nvPr/>
          </p:nvSpPr>
          <p:spPr bwMode="auto">
            <a:xfrm>
              <a:off x="2400" y="1632"/>
              <a:ext cx="596" cy="3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ru-RU" sz="4000" b="1">
                  <a:solidFill>
                    <a:srgbClr val="000000"/>
                  </a:solidFill>
                  <a:latin typeface="Bookman Old Style" pitchFamily="18" charset="0"/>
                </a:rPr>
                <a:t> : 7 </a:t>
              </a:r>
            </a:p>
          </p:txBody>
        </p:sp>
        <p:sp>
          <p:nvSpPr>
            <p:cNvPr id="27662" name="Text Box 11"/>
            <p:cNvSpPr txBox="1">
              <a:spLocks noChangeArrowheads="1"/>
            </p:cNvSpPr>
            <p:nvPr/>
          </p:nvSpPr>
          <p:spPr bwMode="auto">
            <a:xfrm>
              <a:off x="2400" y="720"/>
              <a:ext cx="453" cy="4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ru-RU" sz="4400" b="1">
                  <a:solidFill>
                    <a:srgbClr val="000000"/>
                  </a:solidFill>
                  <a:latin typeface="Bookman Old Style" pitchFamily="18" charset="0"/>
                </a:rPr>
                <a:t>56</a:t>
              </a:r>
            </a:p>
          </p:txBody>
        </p:sp>
        <p:sp>
          <p:nvSpPr>
            <p:cNvPr id="27663" name="Text Box 12"/>
            <p:cNvSpPr txBox="1">
              <a:spLocks noChangeArrowheads="1"/>
            </p:cNvSpPr>
            <p:nvPr/>
          </p:nvSpPr>
          <p:spPr bwMode="auto">
            <a:xfrm>
              <a:off x="3216" y="1073"/>
              <a:ext cx="453" cy="4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ru-RU" sz="4400" b="1">
                  <a:solidFill>
                    <a:srgbClr val="000000"/>
                  </a:solidFill>
                  <a:latin typeface="Bookman Old Style" pitchFamily="18" charset="0"/>
                </a:rPr>
                <a:t>35</a:t>
              </a:r>
            </a:p>
          </p:txBody>
        </p:sp>
        <p:sp>
          <p:nvSpPr>
            <p:cNvPr id="27664" name="Text Box 13"/>
            <p:cNvSpPr txBox="1">
              <a:spLocks noChangeArrowheads="1"/>
            </p:cNvSpPr>
            <p:nvPr/>
          </p:nvSpPr>
          <p:spPr bwMode="auto">
            <a:xfrm>
              <a:off x="3312" y="1872"/>
              <a:ext cx="453" cy="4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ru-RU" sz="4400" b="1">
                  <a:solidFill>
                    <a:srgbClr val="000000"/>
                  </a:solidFill>
                  <a:latin typeface="Bookman Old Style" pitchFamily="18" charset="0"/>
                </a:rPr>
                <a:t>42</a:t>
              </a:r>
            </a:p>
          </p:txBody>
        </p:sp>
        <p:sp>
          <p:nvSpPr>
            <p:cNvPr id="27665" name="Text Box 14"/>
            <p:cNvSpPr txBox="1">
              <a:spLocks noChangeArrowheads="1"/>
            </p:cNvSpPr>
            <p:nvPr/>
          </p:nvSpPr>
          <p:spPr bwMode="auto">
            <a:xfrm>
              <a:off x="2563" y="2421"/>
              <a:ext cx="580" cy="3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ru-RU" sz="4400" b="1">
                  <a:solidFill>
                    <a:srgbClr val="000000"/>
                  </a:solidFill>
                  <a:latin typeface="Bookman Old Style" pitchFamily="18" charset="0"/>
                </a:rPr>
                <a:t>63</a:t>
              </a:r>
            </a:p>
          </p:txBody>
        </p:sp>
        <p:sp>
          <p:nvSpPr>
            <p:cNvPr id="27666" name="Text Box 15"/>
            <p:cNvSpPr txBox="1">
              <a:spLocks noChangeArrowheads="1"/>
            </p:cNvSpPr>
            <p:nvPr/>
          </p:nvSpPr>
          <p:spPr bwMode="auto">
            <a:xfrm>
              <a:off x="1728" y="2112"/>
              <a:ext cx="453" cy="4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ru-RU" sz="4400" b="1">
                  <a:solidFill>
                    <a:srgbClr val="000000"/>
                  </a:solidFill>
                  <a:latin typeface="Bookman Old Style" pitchFamily="18" charset="0"/>
                </a:rPr>
                <a:t>21</a:t>
              </a:r>
            </a:p>
          </p:txBody>
        </p:sp>
        <p:sp>
          <p:nvSpPr>
            <p:cNvPr id="27667" name="Text Box 16"/>
            <p:cNvSpPr txBox="1">
              <a:spLocks noChangeArrowheads="1"/>
            </p:cNvSpPr>
            <p:nvPr/>
          </p:nvSpPr>
          <p:spPr bwMode="auto">
            <a:xfrm>
              <a:off x="1584" y="1152"/>
              <a:ext cx="453" cy="4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ru-RU" sz="4400" b="1">
                  <a:solidFill>
                    <a:srgbClr val="000000"/>
                  </a:solidFill>
                  <a:latin typeface="Bookman Old Style" pitchFamily="18" charset="0"/>
                </a:rPr>
                <a:t>49</a:t>
              </a:r>
            </a:p>
          </p:txBody>
        </p:sp>
      </p:grpSp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25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4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F:\разные картинки\ФОНЫ школьные\Рисунок1рр.em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237663" cy="6948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Параллелограмм 12"/>
          <p:cNvSpPr/>
          <p:nvPr/>
        </p:nvSpPr>
        <p:spPr>
          <a:xfrm>
            <a:off x="5043488" y="4508500"/>
            <a:ext cx="3344862" cy="1655763"/>
          </a:xfrm>
          <a:prstGeom prst="parallelogram">
            <a:avLst/>
          </a:prstGeom>
          <a:solidFill>
            <a:srgbClr val="FF000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4340" name="Rectangle 3"/>
          <p:cNvSpPr>
            <a:spLocks noChangeArrowheads="1"/>
          </p:cNvSpPr>
          <p:nvPr/>
        </p:nvSpPr>
        <p:spPr bwMode="auto">
          <a:xfrm>
            <a:off x="6443663" y="1752600"/>
            <a:ext cx="2133600" cy="1905000"/>
          </a:xfrm>
          <a:prstGeom prst="rect">
            <a:avLst/>
          </a:prstGeom>
          <a:solidFill>
            <a:srgbClr val="66FF33"/>
          </a:solidFill>
          <a:ln w="571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>
              <a:solidFill>
                <a:srgbClr val="66FF33"/>
              </a:solidFill>
              <a:latin typeface="Verdana" pitchFamily="34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 rot="19807904">
            <a:off x="4884738" y="1506538"/>
            <a:ext cx="792162" cy="2397125"/>
          </a:xfrm>
          <a:prstGeom prst="rect">
            <a:avLst/>
          </a:prstGeom>
          <a:solidFill>
            <a:srgbClr val="CC66FF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16" name="Ромб 15"/>
          <p:cNvSpPr/>
          <p:nvPr/>
        </p:nvSpPr>
        <p:spPr>
          <a:xfrm>
            <a:off x="2908300" y="3152775"/>
            <a:ext cx="2397125" cy="2232025"/>
          </a:xfrm>
          <a:prstGeom prst="diamond">
            <a:avLst/>
          </a:prstGeom>
          <a:solidFill>
            <a:schemeClr val="accent1">
              <a:lumMod val="60000"/>
              <a:lumOff val="40000"/>
            </a:schemeClr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7063" y="376238"/>
            <a:ext cx="7750175" cy="1139825"/>
          </a:xfrm>
        </p:spPr>
        <p:txBody>
          <a:bodyPr/>
          <a:lstStyle/>
          <a:p>
            <a:pPr>
              <a:defRPr/>
            </a:pPr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Среди данных фигур найдите прямоугольники.</a:t>
            </a:r>
            <a:endParaRPr lang="ru-RU" sz="3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558800" y="1516063"/>
            <a:ext cx="3124200" cy="17526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571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defRPr/>
            </a:pPr>
            <a:endParaRPr lang="ru-RU" dirty="0">
              <a:solidFill>
                <a:srgbClr val="66FF33"/>
              </a:solidFill>
              <a:latin typeface="Verdana" pitchFamily="34" charset="0"/>
            </a:endParaRPr>
          </a:p>
        </p:txBody>
      </p:sp>
      <p:grpSp>
        <p:nvGrpSpPr>
          <p:cNvPr id="14345" name="Group 21"/>
          <p:cNvGrpSpPr>
            <a:grpSpLocks/>
          </p:cNvGrpSpPr>
          <p:nvPr/>
        </p:nvGrpSpPr>
        <p:grpSpPr bwMode="auto">
          <a:xfrm>
            <a:off x="655638" y="2120900"/>
            <a:ext cx="3743325" cy="4737100"/>
            <a:chOff x="528" y="-898"/>
            <a:chExt cx="2484" cy="2984"/>
          </a:xfrm>
        </p:grpSpPr>
        <p:sp>
          <p:nvSpPr>
            <p:cNvPr id="14352" name="AutoShape 14"/>
            <p:cNvSpPr>
              <a:spLocks noChangeArrowheads="1"/>
            </p:cNvSpPr>
            <p:nvPr/>
          </p:nvSpPr>
          <p:spPr bwMode="auto">
            <a:xfrm rot="5260109">
              <a:off x="1080" y="216"/>
              <a:ext cx="912" cy="2016"/>
            </a:xfrm>
            <a:prstGeom prst="flowChartManualInput">
              <a:avLst/>
            </a:prstGeom>
            <a:solidFill>
              <a:srgbClr val="FFFF00"/>
            </a:solidFill>
            <a:ln w="571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" name="Text Box 15"/>
            <p:cNvSpPr txBox="1">
              <a:spLocks noChangeArrowheads="1"/>
            </p:cNvSpPr>
            <p:nvPr/>
          </p:nvSpPr>
          <p:spPr bwMode="auto">
            <a:xfrm>
              <a:off x="1278" y="-898"/>
              <a:ext cx="258" cy="291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r>
                <a:rPr lang="ru-RU" sz="2400" b="1" dirty="0" smtClean="0">
                  <a:solidFill>
                    <a:schemeClr val="accent4">
                      <a:lumMod val="10000"/>
                    </a:schemeClr>
                  </a:solidFill>
                  <a:latin typeface="Bookman Old Style" pitchFamily="18" charset="0"/>
                </a:rPr>
                <a:t>1</a:t>
              </a:r>
            </a:p>
          </p:txBody>
        </p:sp>
        <p:sp>
          <p:nvSpPr>
            <p:cNvPr id="14354" name="Text Box 16"/>
            <p:cNvSpPr txBox="1">
              <a:spLocks noChangeArrowheads="1"/>
            </p:cNvSpPr>
            <p:nvPr/>
          </p:nvSpPr>
          <p:spPr bwMode="auto">
            <a:xfrm>
              <a:off x="2896" y="1795"/>
              <a:ext cx="116" cy="2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ru-RU" sz="2400" b="1">
                <a:latin typeface="Bookman Old Style" pitchFamily="18" charset="0"/>
              </a:endParaRPr>
            </a:p>
          </p:txBody>
        </p:sp>
        <p:sp>
          <p:nvSpPr>
            <p:cNvPr id="14" name="Text Box 15"/>
            <p:cNvSpPr txBox="1">
              <a:spLocks noChangeArrowheads="1"/>
            </p:cNvSpPr>
            <p:nvPr/>
          </p:nvSpPr>
          <p:spPr bwMode="auto">
            <a:xfrm>
              <a:off x="2672" y="249"/>
              <a:ext cx="258" cy="291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r>
                <a:rPr lang="ru-RU" sz="2400" b="1" dirty="0" smtClean="0">
                  <a:solidFill>
                    <a:schemeClr val="accent4">
                      <a:lumMod val="10000"/>
                    </a:schemeClr>
                  </a:solidFill>
                  <a:latin typeface="Bookman Old Style" pitchFamily="18" charset="0"/>
                </a:rPr>
                <a:t>2</a:t>
              </a:r>
            </a:p>
          </p:txBody>
        </p:sp>
      </p:grpSp>
      <p:sp>
        <p:nvSpPr>
          <p:cNvPr id="18" name="Блок-схема: ручное управление 17"/>
          <p:cNvSpPr/>
          <p:nvPr/>
        </p:nvSpPr>
        <p:spPr>
          <a:xfrm>
            <a:off x="900113" y="3497263"/>
            <a:ext cx="1439862" cy="1079500"/>
          </a:xfrm>
          <a:prstGeom prst="flowChartManualOperation">
            <a:avLst/>
          </a:prstGeom>
          <a:solidFill>
            <a:srgbClr val="FF990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7" name="Text Box 15"/>
          <p:cNvSpPr txBox="1">
            <a:spLocks noChangeArrowheads="1"/>
          </p:cNvSpPr>
          <p:nvPr/>
        </p:nvSpPr>
        <p:spPr bwMode="auto">
          <a:xfrm>
            <a:off x="5043488" y="2473325"/>
            <a:ext cx="388937" cy="461963"/>
          </a:xfrm>
          <a:prstGeom prst="rect">
            <a:avLst/>
          </a:prstGeom>
          <a:noFill/>
          <a:ln>
            <a:noFill/>
          </a:ln>
          <a:extLst/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ru-RU" sz="2400" b="1" dirty="0" smtClean="0">
                <a:solidFill>
                  <a:schemeClr val="accent4">
                    <a:lumMod val="10000"/>
                  </a:schemeClr>
                </a:solidFill>
                <a:latin typeface="Bookman Old Style" pitchFamily="18" charset="0"/>
              </a:rPr>
              <a:t>3</a:t>
            </a:r>
          </a:p>
        </p:txBody>
      </p:sp>
      <p:sp>
        <p:nvSpPr>
          <p:cNvPr id="19" name="Text Box 15"/>
          <p:cNvSpPr txBox="1">
            <a:spLocks noChangeArrowheads="1"/>
          </p:cNvSpPr>
          <p:nvPr/>
        </p:nvSpPr>
        <p:spPr bwMode="auto">
          <a:xfrm>
            <a:off x="7316788" y="2473325"/>
            <a:ext cx="387350" cy="461963"/>
          </a:xfrm>
          <a:prstGeom prst="rect">
            <a:avLst/>
          </a:prstGeom>
          <a:noFill/>
          <a:ln>
            <a:noFill/>
          </a:ln>
          <a:extLst/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ru-RU" sz="2400" b="1" dirty="0" smtClean="0">
                <a:solidFill>
                  <a:schemeClr val="accent4">
                    <a:lumMod val="10000"/>
                  </a:schemeClr>
                </a:solidFill>
                <a:latin typeface="Bookman Old Style" pitchFamily="18" charset="0"/>
              </a:rPr>
              <a:t>4</a:t>
            </a:r>
          </a:p>
        </p:txBody>
      </p:sp>
      <p:sp>
        <p:nvSpPr>
          <p:cNvPr id="20" name="Text Box 15"/>
          <p:cNvSpPr txBox="1">
            <a:spLocks noChangeArrowheads="1"/>
          </p:cNvSpPr>
          <p:nvPr/>
        </p:nvSpPr>
        <p:spPr bwMode="auto">
          <a:xfrm>
            <a:off x="6443663" y="5056188"/>
            <a:ext cx="388937" cy="461962"/>
          </a:xfrm>
          <a:prstGeom prst="rect">
            <a:avLst/>
          </a:prstGeom>
          <a:noFill/>
          <a:ln>
            <a:noFill/>
          </a:ln>
          <a:extLst/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ru-RU" sz="2400" b="1" dirty="0" smtClean="0">
                <a:solidFill>
                  <a:schemeClr val="accent4">
                    <a:lumMod val="10000"/>
                  </a:schemeClr>
                </a:solidFill>
                <a:latin typeface="Bookman Old Style" pitchFamily="18" charset="0"/>
              </a:rPr>
              <a:t>5</a:t>
            </a:r>
          </a:p>
        </p:txBody>
      </p:sp>
      <p:sp>
        <p:nvSpPr>
          <p:cNvPr id="21" name="Text Box 15"/>
          <p:cNvSpPr txBox="1">
            <a:spLocks noChangeArrowheads="1"/>
          </p:cNvSpPr>
          <p:nvPr/>
        </p:nvSpPr>
        <p:spPr bwMode="auto">
          <a:xfrm>
            <a:off x="1733550" y="5335588"/>
            <a:ext cx="387350" cy="463550"/>
          </a:xfrm>
          <a:prstGeom prst="rect">
            <a:avLst/>
          </a:prstGeom>
          <a:noFill/>
          <a:ln>
            <a:noFill/>
          </a:ln>
          <a:extLst/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ru-RU" sz="2400" b="1" dirty="0" smtClean="0">
                <a:solidFill>
                  <a:schemeClr val="accent4">
                    <a:lumMod val="10000"/>
                  </a:schemeClr>
                </a:solidFill>
                <a:latin typeface="Bookman Old Style" pitchFamily="18" charset="0"/>
              </a:rPr>
              <a:t>6</a:t>
            </a:r>
          </a:p>
        </p:txBody>
      </p:sp>
      <p:sp>
        <p:nvSpPr>
          <p:cNvPr id="22" name="Text Box 15"/>
          <p:cNvSpPr txBox="1">
            <a:spLocks noChangeArrowheads="1"/>
          </p:cNvSpPr>
          <p:nvPr/>
        </p:nvSpPr>
        <p:spPr bwMode="auto">
          <a:xfrm>
            <a:off x="1427163" y="3794125"/>
            <a:ext cx="387350" cy="461963"/>
          </a:xfrm>
          <a:prstGeom prst="rect">
            <a:avLst/>
          </a:prstGeom>
          <a:noFill/>
          <a:ln>
            <a:noFill/>
          </a:ln>
          <a:extLst/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ru-RU" sz="2400" b="1" dirty="0" smtClean="0">
                <a:solidFill>
                  <a:schemeClr val="accent4">
                    <a:lumMod val="10000"/>
                  </a:schemeClr>
                </a:solidFill>
                <a:latin typeface="Bookman Old Style" pitchFamily="18" charset="0"/>
              </a:rPr>
              <a:t>7</a:t>
            </a:r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1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7" dur="1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8" dur="1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9" dur="1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1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3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4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5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16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1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20" dur="75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1" dur="75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2" dur="75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23" dur="75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0" grpId="0" animBg="1"/>
      <p:bldP spid="15" grpId="0" animBg="1"/>
      <p:bldP spid="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F:\разные картинки\ФОНЫ школьные\Рисунок1рр.em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237663" cy="6948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>
          <a:xfrm>
            <a:off x="250825" y="549275"/>
            <a:ext cx="8550275" cy="1139825"/>
          </a:xfrm>
        </p:spPr>
        <p:txBody>
          <a:bodyPr/>
          <a:lstStyle/>
          <a:p>
            <a:pPr eaLnBrk="1" hangingPunct="1">
              <a:defRPr/>
            </a:pPr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Начертите прямоугольник со сторонами  6см и 4 см. Найдите его периметр.</a:t>
            </a:r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39944" name="Rectangle 8"/>
          <p:cNvSpPr>
            <a:spLocks noGrp="1" noChangeArrowheads="1"/>
          </p:cNvSpPr>
          <p:nvPr>
            <p:ph sz="half" idx="2"/>
          </p:nvPr>
        </p:nvSpPr>
        <p:spPr>
          <a:xfrm>
            <a:off x="6227763" y="3790950"/>
            <a:ext cx="1214437" cy="715963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ru-RU" dirty="0" smtClean="0"/>
              <a:t>4 см</a:t>
            </a:r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495675" y="2349500"/>
            <a:ext cx="1714500" cy="57150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ru-RU" sz="1800" dirty="0" smtClean="0"/>
              <a:t>    </a:t>
            </a:r>
            <a:r>
              <a:rPr lang="ru-RU" sz="2800" dirty="0" smtClean="0"/>
              <a:t>6 см</a:t>
            </a:r>
            <a:endParaRPr lang="ru-RU" sz="1800" dirty="0" smtClean="0"/>
          </a:p>
        </p:txBody>
      </p:sp>
      <p:sp>
        <p:nvSpPr>
          <p:cNvPr id="15366" name="Rectangle 4"/>
          <p:cNvSpPr>
            <a:spLocks noChangeArrowheads="1"/>
          </p:cNvSpPr>
          <p:nvPr/>
        </p:nvSpPr>
        <p:spPr bwMode="auto">
          <a:xfrm>
            <a:off x="2589213" y="3068638"/>
            <a:ext cx="3527425" cy="2160587"/>
          </a:xfrm>
          <a:prstGeom prst="rect">
            <a:avLst/>
          </a:prstGeom>
          <a:solidFill>
            <a:schemeClr val="accent1"/>
          </a:solidFill>
          <a:ln w="571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53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9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99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44" grpId="0" build="p"/>
      <p:bldP spid="39939" grpId="0" build="p"/>
      <p:bldP spid="1536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F:\разные картинки\ФОНЫ школьные\Рисунок1рр.em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237663" cy="6948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>
          <a:xfrm>
            <a:off x="323850" y="188913"/>
            <a:ext cx="8229600" cy="1139825"/>
          </a:xfrm>
        </p:spPr>
        <p:txBody>
          <a:bodyPr/>
          <a:lstStyle/>
          <a:p>
            <a:pPr eaLnBrk="1" hangingPunct="1">
              <a:defRPr/>
            </a:pPr>
            <a:r>
              <a:rPr lang="ru-RU" sz="4800" b="1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Периметр</a:t>
            </a:r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835150" y="4797425"/>
            <a:ext cx="6985000" cy="1511300"/>
          </a:xfrm>
        </p:spPr>
        <p:txBody>
          <a:bodyPr/>
          <a:lstStyle/>
          <a:p>
            <a:pPr eaLnBrk="1" hangingPunct="1">
              <a:defRPr/>
            </a:pPr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Р= (6+4)х2 = 20 (см)</a:t>
            </a:r>
          </a:p>
        </p:txBody>
      </p:sp>
      <p:sp>
        <p:nvSpPr>
          <p:cNvPr id="6148" name="AutoShape 4"/>
          <p:cNvSpPr>
            <a:spLocks noChangeArrowheads="1"/>
          </p:cNvSpPr>
          <p:nvPr/>
        </p:nvSpPr>
        <p:spPr bwMode="auto">
          <a:xfrm>
            <a:off x="1258888" y="1484313"/>
            <a:ext cx="6048375" cy="1368425"/>
          </a:xfrm>
          <a:prstGeom prst="wedgeEllipseCallout">
            <a:avLst>
              <a:gd name="adj1" fmla="val -27583"/>
              <a:gd name="adj2" fmla="val 101394"/>
            </a:avLst>
          </a:prstGeom>
          <a:solidFill>
            <a:schemeClr val="accent1"/>
          </a:solidFill>
          <a:ln w="38100">
            <a:solidFill>
              <a:srgbClr val="FFFF00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ru-RU" sz="3200">
                <a:latin typeface="Times New Roman" pitchFamily="18" charset="0"/>
                <a:cs typeface="Times New Roman" pitchFamily="18" charset="0"/>
              </a:rPr>
              <a:t>Формула периметра?</a:t>
            </a: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1835150" y="3716338"/>
            <a:ext cx="5122863" cy="1296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itchFamily="2" charset="2"/>
              <a:buChar char="Ø"/>
              <a:defRPr sz="3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50000"/>
              <a:buFont typeface="Wingdings" pitchFamily="2" charset="2"/>
              <a:buChar char="l"/>
              <a:defRPr sz="2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•"/>
              <a:defRPr sz="2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l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9pPr>
          </a:lstStyle>
          <a:p>
            <a:pPr eaLnBrk="1" hangingPunct="1">
              <a:defRPr/>
            </a:pPr>
            <a:r>
              <a:rPr lang="ru-RU" sz="6600" dirty="0" smtClean="0">
                <a:latin typeface="Times New Roman" pitchFamily="18" charset="0"/>
                <a:cs typeface="Times New Roman" pitchFamily="18" charset="0"/>
              </a:rPr>
              <a:t>  Р= (</a:t>
            </a:r>
            <a:r>
              <a:rPr lang="ru-RU" sz="6600" dirty="0" err="1" smtClean="0">
                <a:latin typeface="Times New Roman" pitchFamily="18" charset="0"/>
                <a:cs typeface="Times New Roman" pitchFamily="18" charset="0"/>
              </a:rPr>
              <a:t>а+в</a:t>
            </a:r>
            <a:r>
              <a:rPr lang="ru-RU" sz="6600" dirty="0" smtClean="0">
                <a:latin typeface="Times New Roman" pitchFamily="18" charset="0"/>
                <a:cs typeface="Times New Roman" pitchFamily="18" charset="0"/>
              </a:rPr>
              <a:t>)х2 </a:t>
            </a:r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25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250"/>
                                        <p:tgtEl>
                                          <p:spTgt spid="389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15" grpId="0" build="p"/>
      <p:bldP spid="6148" grpId="0" animBg="1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F:\разные картинки\ФОНЫ школьные\Рисунок1рр.em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237663" cy="6948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>
          <a:xfrm>
            <a:off x="179388" y="277813"/>
            <a:ext cx="8713787" cy="1139825"/>
          </a:xfrm>
        </p:spPr>
        <p:txBody>
          <a:bodyPr/>
          <a:lstStyle/>
          <a:p>
            <a:pPr eaLnBrk="1" hangingPunct="1">
              <a:defRPr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Найдите площадь прямоугольника </a:t>
            </a:r>
          </a:p>
        </p:txBody>
      </p:sp>
      <p:sp>
        <p:nvSpPr>
          <p:cNvPr id="39944" name="Rectangle 8"/>
          <p:cNvSpPr>
            <a:spLocks noGrp="1" noChangeArrowheads="1"/>
          </p:cNvSpPr>
          <p:nvPr>
            <p:ph sz="half" idx="2"/>
          </p:nvPr>
        </p:nvSpPr>
        <p:spPr>
          <a:xfrm>
            <a:off x="5940425" y="3070225"/>
            <a:ext cx="1214438" cy="71755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ru-RU" dirty="0" smtClean="0"/>
              <a:t>4 см</a:t>
            </a:r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276600" y="1628775"/>
            <a:ext cx="1714500" cy="57150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ru-RU" sz="1800" dirty="0" smtClean="0"/>
              <a:t>    </a:t>
            </a:r>
            <a:r>
              <a:rPr lang="ru-RU" sz="2800" dirty="0" smtClean="0"/>
              <a:t>6 см</a:t>
            </a:r>
            <a:endParaRPr lang="ru-RU" sz="1800" dirty="0" smtClean="0"/>
          </a:p>
        </p:txBody>
      </p:sp>
      <p:sp>
        <p:nvSpPr>
          <p:cNvPr id="17414" name="Rectangle 4"/>
          <p:cNvSpPr>
            <a:spLocks noChangeArrowheads="1"/>
          </p:cNvSpPr>
          <p:nvPr/>
        </p:nvSpPr>
        <p:spPr bwMode="auto">
          <a:xfrm>
            <a:off x="2339975" y="2349500"/>
            <a:ext cx="3527425" cy="2159000"/>
          </a:xfrm>
          <a:prstGeom prst="rect">
            <a:avLst/>
          </a:prstGeom>
          <a:solidFill>
            <a:schemeClr val="accent1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cxnSp>
        <p:nvCxnSpPr>
          <p:cNvPr id="3" name="Прямая соединительная линия 2"/>
          <p:cNvCxnSpPr/>
          <p:nvPr/>
        </p:nvCxnSpPr>
        <p:spPr>
          <a:xfrm>
            <a:off x="2339975" y="2852738"/>
            <a:ext cx="3527425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2339975" y="3408363"/>
            <a:ext cx="3527425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>
            <a:off x="2339975" y="4005263"/>
            <a:ext cx="3527425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Прямая соединительная линия 3"/>
          <p:cNvCxnSpPr>
            <a:stCxn id="17414" idx="0"/>
            <a:endCxn id="17414" idx="2"/>
          </p:cNvCxnSpPr>
          <p:nvPr/>
        </p:nvCxnSpPr>
        <p:spPr>
          <a:xfrm>
            <a:off x="4103688" y="2349500"/>
            <a:ext cx="0" cy="215900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3492500" y="2327275"/>
            <a:ext cx="0" cy="2160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>
            <a:off x="2916238" y="2349500"/>
            <a:ext cx="0" cy="215900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4716463" y="2327275"/>
            <a:ext cx="0" cy="2160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5303838" y="2327275"/>
            <a:ext cx="0" cy="2160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3244850" y="4868863"/>
            <a:ext cx="1717675" cy="76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4400"/>
              <a:t>S</a:t>
            </a:r>
            <a:r>
              <a:rPr lang="ru-RU" sz="4400"/>
              <a:t>=</a:t>
            </a:r>
            <a:r>
              <a:rPr lang="en-US" sz="4400"/>
              <a:t>a•b</a:t>
            </a:r>
            <a:endParaRPr lang="ru-RU" sz="4400"/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2124075" y="5654675"/>
            <a:ext cx="4262438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4000">
                <a:latin typeface="Times New Roman" pitchFamily="18" charset="0"/>
                <a:cs typeface="Times New Roman" pitchFamily="18" charset="0"/>
              </a:rPr>
              <a:t>а-длина, </a:t>
            </a:r>
            <a:r>
              <a:rPr lang="en-US" sz="4000">
                <a:latin typeface="Times New Roman" pitchFamily="18" charset="0"/>
                <a:cs typeface="Times New Roman" pitchFamily="18" charset="0"/>
              </a:rPr>
              <a:t>b-</a:t>
            </a:r>
            <a:r>
              <a:rPr lang="ru-RU" sz="4000">
                <a:latin typeface="Times New Roman" pitchFamily="18" charset="0"/>
                <a:cs typeface="Times New Roman" pitchFamily="18" charset="0"/>
              </a:rPr>
              <a:t>ширина</a:t>
            </a:r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1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 nodeType="afterGroup">
                            <p:stCondLst>
                              <p:cond delay="1250"/>
                            </p:stCondLst>
                            <p:childTnLst>
                              <p:par>
                                <p:cTn id="4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1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F:\разные картинки\ФОНЫ школьные\Рисунок1рр.em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237663" cy="6948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>
          <a:xfrm>
            <a:off x="503238" y="549275"/>
            <a:ext cx="8229600" cy="1139825"/>
          </a:xfrm>
        </p:spPr>
        <p:txBody>
          <a:bodyPr/>
          <a:lstStyle/>
          <a:p>
            <a:pPr eaLnBrk="1" hangingPunct="1">
              <a:defRPr/>
            </a:pPr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Найдите площадь прямоугольника, если его длина 6 см, а ширина в 2 раза больше.</a:t>
            </a:r>
          </a:p>
        </p:txBody>
      </p:sp>
      <p:sp>
        <p:nvSpPr>
          <p:cNvPr id="4403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2349500"/>
            <a:ext cx="4038600" cy="3776663"/>
          </a:xfrm>
        </p:spPr>
        <p:txBody>
          <a:bodyPr/>
          <a:lstStyle/>
          <a:p>
            <a:pPr marL="0" indent="0" eaLnBrk="1" hangingPunct="1">
              <a:buFont typeface="Wingdings" pitchFamily="2" charset="2"/>
              <a:buNone/>
              <a:defRPr/>
            </a:pPr>
            <a:r>
              <a:rPr lang="ru-RU" dirty="0" smtClean="0"/>
              <a:t>             6 см</a:t>
            </a:r>
          </a:p>
        </p:txBody>
      </p:sp>
      <p:sp>
        <p:nvSpPr>
          <p:cNvPr id="44038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4211638" y="1412875"/>
            <a:ext cx="4038600" cy="4525963"/>
          </a:xfrm>
        </p:spPr>
        <p:txBody>
          <a:bodyPr/>
          <a:lstStyle/>
          <a:p>
            <a:pPr eaLnBrk="1" hangingPunct="1">
              <a:defRPr/>
            </a:pPr>
            <a:endParaRPr lang="ru-RU" dirty="0" smtClean="0"/>
          </a:p>
          <a:p>
            <a:pPr eaLnBrk="1" hangingPunct="1">
              <a:defRPr/>
            </a:pPr>
            <a:endParaRPr lang="ru-RU" dirty="0" smtClean="0"/>
          </a:p>
          <a:p>
            <a:pPr eaLnBrk="1" hangingPunct="1">
              <a:defRPr/>
            </a:pPr>
            <a:endParaRPr lang="ru-RU" dirty="0" smtClean="0"/>
          </a:p>
          <a:p>
            <a:pPr eaLnBrk="1" hangingPunct="1">
              <a:defRPr/>
            </a:pPr>
            <a:endParaRPr lang="ru-RU" dirty="0"/>
          </a:p>
          <a:p>
            <a:pPr marL="0" indent="0" eaLnBrk="1" hangingPunct="1">
              <a:buFont typeface="Wingdings" pitchFamily="2" charset="2"/>
              <a:buNone/>
              <a:defRPr/>
            </a:pPr>
            <a:r>
              <a:rPr lang="ru-RU" dirty="0" smtClean="0"/>
              <a:t>?см, в 2 раза </a:t>
            </a:r>
            <a:r>
              <a:rPr lang="ru-RU" u="sng" dirty="0" smtClean="0"/>
              <a:t>м</a:t>
            </a:r>
            <a:r>
              <a:rPr lang="ru-RU" dirty="0" smtClean="0"/>
              <a:t>.</a:t>
            </a:r>
          </a:p>
        </p:txBody>
      </p:sp>
      <p:sp>
        <p:nvSpPr>
          <p:cNvPr id="18438" name="Rectangle 4"/>
          <p:cNvSpPr>
            <a:spLocks noChangeArrowheads="1"/>
          </p:cNvSpPr>
          <p:nvPr/>
        </p:nvSpPr>
        <p:spPr bwMode="auto">
          <a:xfrm>
            <a:off x="860425" y="3068638"/>
            <a:ext cx="3240088" cy="1655762"/>
          </a:xfrm>
          <a:prstGeom prst="rect">
            <a:avLst/>
          </a:prstGeom>
          <a:solidFill>
            <a:schemeClr val="accent1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800"/>
              <a:t>S = </a:t>
            </a:r>
            <a:r>
              <a:rPr lang="ru-RU" sz="2800"/>
              <a:t>?см2</a:t>
            </a:r>
          </a:p>
        </p:txBody>
      </p:sp>
      <p:sp>
        <p:nvSpPr>
          <p:cNvPr id="18439" name="AutoShape 7"/>
          <p:cNvSpPr>
            <a:spLocks noChangeArrowheads="1"/>
          </p:cNvSpPr>
          <p:nvPr/>
        </p:nvSpPr>
        <p:spPr bwMode="auto">
          <a:xfrm rot="10800000">
            <a:off x="3203575" y="2254250"/>
            <a:ext cx="1511300" cy="719138"/>
          </a:xfrm>
          <a:prstGeom prst="curvedUpArrow">
            <a:avLst>
              <a:gd name="adj1" fmla="val 42031"/>
              <a:gd name="adj2" fmla="val 84062"/>
              <a:gd name="adj3" fmla="val 3333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F:\разные картинки\ФОНЫ школьные\Рисунок1рр.em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237663" cy="6948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44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Решение:</a:t>
            </a:r>
          </a:p>
          <a:p>
            <a:pPr marL="0" indent="0" eaLnBrk="1" hangingPunct="1">
              <a:buFont typeface="Wingdings" pitchFamily="2" charset="2"/>
              <a:buNone/>
              <a:defRPr/>
            </a:pPr>
            <a:r>
              <a:rPr lang="ru-RU" sz="44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1) 6 : 2 = 3 (см) - ширина.</a:t>
            </a:r>
          </a:p>
          <a:p>
            <a:pPr marL="0" indent="0" eaLnBrk="1" hangingPunct="1">
              <a:buFont typeface="Wingdings" pitchFamily="2" charset="2"/>
              <a:buNone/>
              <a:defRPr/>
            </a:pPr>
            <a:r>
              <a:rPr lang="ru-RU" sz="44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2) 6 х 3 = 18 ( см2 ) – площадь.</a:t>
            </a:r>
          </a:p>
          <a:p>
            <a:pPr eaLnBrk="1" hangingPunct="1">
              <a:defRPr/>
            </a:pPr>
            <a:r>
              <a:rPr lang="ru-RU" sz="44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Ответ: </a:t>
            </a:r>
            <a:r>
              <a:rPr lang="en-US" sz="44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S</a:t>
            </a:r>
            <a:r>
              <a:rPr lang="ru-RU" sz="44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=18 см2.</a:t>
            </a: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3563938" y="692150"/>
            <a:ext cx="1717675" cy="769938"/>
          </a:xfrm>
          <a:prstGeom prst="rect">
            <a:avLst/>
          </a:prstGeom>
          <a:noFill/>
          <a:ln w="571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4400"/>
              <a:t>S</a:t>
            </a:r>
            <a:r>
              <a:rPr lang="ru-RU" sz="4400"/>
              <a:t>=</a:t>
            </a:r>
            <a:r>
              <a:rPr lang="en-US" sz="4400"/>
              <a:t>a•b</a:t>
            </a:r>
            <a:endParaRPr lang="ru-RU" sz="4400"/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250"/>
                                        <p:tgtEl>
                                          <p:spTgt spid="48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125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250"/>
                                        <p:tgtEl>
                                          <p:spTgt spid="481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250"/>
                                        <p:tgtEl>
                                          <p:spTgt spid="481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250"/>
                                        <p:tgtEl>
                                          <p:spTgt spid="481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131" grpId="0" build="p"/>
      <p:bldP spid="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44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Решение:</a:t>
            </a:r>
          </a:p>
          <a:p>
            <a:pPr marL="0" indent="0" eaLnBrk="1" hangingPunct="1">
              <a:buFont typeface="Wingdings" pitchFamily="2" charset="2"/>
              <a:buNone/>
              <a:defRPr/>
            </a:pPr>
            <a:r>
              <a:rPr lang="ru-RU" sz="44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1) 6 : 2 = 3 (см) - ширина.</a:t>
            </a:r>
          </a:p>
          <a:p>
            <a:pPr marL="0" indent="0" eaLnBrk="1" hangingPunct="1">
              <a:buFont typeface="Wingdings" pitchFamily="2" charset="2"/>
              <a:buNone/>
              <a:defRPr/>
            </a:pPr>
            <a:r>
              <a:rPr lang="ru-RU" sz="44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2) 6 х 3 = 18 ( см 2) – площадь.</a:t>
            </a:r>
          </a:p>
          <a:p>
            <a:pPr eaLnBrk="1" hangingPunct="1">
              <a:defRPr/>
            </a:pPr>
            <a:r>
              <a:rPr lang="ru-RU" sz="44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Ответ: </a:t>
            </a:r>
            <a:r>
              <a:rPr lang="en-US" sz="44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S</a:t>
            </a:r>
            <a:r>
              <a:rPr lang="ru-RU" sz="44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=18 см 2.</a:t>
            </a:r>
          </a:p>
        </p:txBody>
      </p:sp>
      <p:sp>
        <p:nvSpPr>
          <p:cNvPr id="20483" name="TextBox 3"/>
          <p:cNvSpPr txBox="1">
            <a:spLocks noChangeArrowheads="1"/>
          </p:cNvSpPr>
          <p:nvPr/>
        </p:nvSpPr>
        <p:spPr bwMode="auto">
          <a:xfrm>
            <a:off x="3563938" y="692150"/>
            <a:ext cx="1717675" cy="769938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4400"/>
              <a:t>S</a:t>
            </a:r>
            <a:r>
              <a:rPr lang="ru-RU" sz="4400"/>
              <a:t>=</a:t>
            </a:r>
            <a:r>
              <a:rPr lang="en-US" sz="4400"/>
              <a:t>a•b</a:t>
            </a:r>
            <a:endParaRPr lang="ru-RU" sz="4400"/>
          </a:p>
        </p:txBody>
      </p:sp>
      <p:pic>
        <p:nvPicPr>
          <p:cNvPr id="20484" name="Picture 2" descr="F:\разные картинки\ФОНЫ школьные\Рисунок1рр.em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4288" y="0"/>
            <a:ext cx="9237663" cy="6948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85" name="Rectangle 4"/>
          <p:cNvSpPr>
            <a:spLocks noChangeArrowheads="1"/>
          </p:cNvSpPr>
          <p:nvPr/>
        </p:nvSpPr>
        <p:spPr bwMode="auto">
          <a:xfrm>
            <a:off x="860425" y="1135063"/>
            <a:ext cx="7488238" cy="467995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" name="Улыбающееся лицо 1"/>
          <p:cNvSpPr/>
          <p:nvPr/>
        </p:nvSpPr>
        <p:spPr>
          <a:xfrm>
            <a:off x="611188" y="692150"/>
            <a:ext cx="914400" cy="914400"/>
          </a:xfrm>
          <a:prstGeom prst="smileyFac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path" presetSubtype="0" repeatCount="300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39132 0.62639 C 0.18698 0.62639 0.02049 0.49514 0.02049 0.33241 C 0.02049 0.17014 0.18698 0.03797 0.39132 0.03797 C 0.59531 0.03797 0.76111 0.17014 0.76111 0.33241 C 0.76111 0.49514 0.59531 0.62639 0.39132 0.62639 Z " pathEditMode="relative" rAng="10800000" ptsTypes="fffff">
                                      <p:cBhvr>
                                        <p:cTn id="6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2" y="-2942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44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Решение:</a:t>
            </a:r>
          </a:p>
          <a:p>
            <a:pPr marL="0" indent="0" eaLnBrk="1" hangingPunct="1">
              <a:buFont typeface="Wingdings" pitchFamily="2" charset="2"/>
              <a:buNone/>
              <a:defRPr/>
            </a:pPr>
            <a:r>
              <a:rPr lang="ru-RU" sz="44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1) 6 : 2 = 3 (см) - ширина.</a:t>
            </a:r>
          </a:p>
          <a:p>
            <a:pPr marL="0" indent="0" eaLnBrk="1" hangingPunct="1">
              <a:buFont typeface="Wingdings" pitchFamily="2" charset="2"/>
              <a:buNone/>
              <a:defRPr/>
            </a:pPr>
            <a:r>
              <a:rPr lang="ru-RU" sz="44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2) 6 х 3 = 18 ( см 2) – площадь.</a:t>
            </a:r>
          </a:p>
          <a:p>
            <a:pPr eaLnBrk="1" hangingPunct="1">
              <a:defRPr/>
            </a:pPr>
            <a:r>
              <a:rPr lang="ru-RU" sz="44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Ответ: </a:t>
            </a:r>
            <a:r>
              <a:rPr lang="en-US" sz="44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S</a:t>
            </a:r>
            <a:r>
              <a:rPr lang="ru-RU" sz="44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=18 см 2.</a:t>
            </a:r>
          </a:p>
        </p:txBody>
      </p:sp>
      <p:sp>
        <p:nvSpPr>
          <p:cNvPr id="21507" name="TextBox 3"/>
          <p:cNvSpPr txBox="1">
            <a:spLocks noChangeArrowheads="1"/>
          </p:cNvSpPr>
          <p:nvPr/>
        </p:nvSpPr>
        <p:spPr bwMode="auto">
          <a:xfrm>
            <a:off x="3563938" y="692150"/>
            <a:ext cx="1717675" cy="769938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4400"/>
              <a:t>S</a:t>
            </a:r>
            <a:r>
              <a:rPr lang="ru-RU" sz="4400"/>
              <a:t>=</a:t>
            </a:r>
            <a:r>
              <a:rPr lang="en-US" sz="4400"/>
              <a:t>a•b</a:t>
            </a:r>
            <a:endParaRPr lang="ru-RU" sz="4400"/>
          </a:p>
        </p:txBody>
      </p:sp>
      <p:pic>
        <p:nvPicPr>
          <p:cNvPr id="21508" name="Picture 2" descr="F:\разные картинки\ФОНЫ школьные\Рисунок1рр.em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4288" y="0"/>
            <a:ext cx="9237663" cy="6948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09" name="Rectangle 4"/>
          <p:cNvSpPr>
            <a:spLocks noChangeArrowheads="1"/>
          </p:cNvSpPr>
          <p:nvPr/>
        </p:nvSpPr>
        <p:spPr bwMode="auto">
          <a:xfrm>
            <a:off x="860425" y="1135063"/>
            <a:ext cx="7488238" cy="467995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" name="Улыбающееся лицо 1"/>
          <p:cNvSpPr/>
          <p:nvPr/>
        </p:nvSpPr>
        <p:spPr>
          <a:xfrm>
            <a:off x="611188" y="692150"/>
            <a:ext cx="914400" cy="914400"/>
          </a:xfrm>
          <a:prstGeom prst="smileyFac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ransition advClick="0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path" presetSubtype="0" repeatCount="300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39045 0.02847 C 0.17274 0.02871 -0.00295 0.15972 -0.00174 0.32246 C -0.00295 0.48449 0.17274 0.6169 0.39045 0.6169 C 0.60677 0.6169 0.78385 0.48472 0.78368 0.32246 C 0.78385 0.15972 0.60677 0.02847 0.39045 0.02847 Z " pathEditMode="relative" rAng="0" ptsTypes="fffff">
                                      <p:cBhvr>
                                        <p:cTn id="6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942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theme/theme1.xml><?xml version="1.0" encoding="utf-8"?>
<a:theme xmlns:a="http://schemas.openxmlformats.org/drawingml/2006/main" name="Презентация к уроку Периметр многоугольника">
  <a:themeElements>
    <a:clrScheme name="Презентация к уроку Периметр многоугольника 3">
      <a:dk1>
        <a:srgbClr val="008AE8"/>
      </a:dk1>
      <a:lt1>
        <a:srgbClr val="FFFFFF"/>
      </a:lt1>
      <a:dk2>
        <a:srgbClr val="0068AE"/>
      </a:dk2>
      <a:lt2>
        <a:srgbClr val="CCECFF"/>
      </a:lt2>
      <a:accent1>
        <a:srgbClr val="009999"/>
      </a:accent1>
      <a:accent2>
        <a:srgbClr val="0088E4"/>
      </a:accent2>
      <a:accent3>
        <a:srgbClr val="AAB9D3"/>
      </a:accent3>
      <a:accent4>
        <a:srgbClr val="DADADA"/>
      </a:accent4>
      <a:accent5>
        <a:srgbClr val="AACACA"/>
      </a:accent5>
      <a:accent6>
        <a:srgbClr val="007BCF"/>
      </a:accent6>
      <a:hlink>
        <a:srgbClr val="99FF99"/>
      </a:hlink>
      <a:folHlink>
        <a:srgbClr val="AFE1FF"/>
      </a:folHlink>
    </a:clrScheme>
    <a:fontScheme name="Презентация к уроку Периметр многоугольника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Презентация к уроку Периметр многоугольника 1">
        <a:dk1>
          <a:srgbClr val="2B2B85"/>
        </a:dk1>
        <a:lt1>
          <a:srgbClr val="FFFFFF"/>
        </a:lt1>
        <a:dk2>
          <a:srgbClr val="00254A"/>
        </a:dk2>
        <a:lt2>
          <a:srgbClr val="C0C0C0"/>
        </a:lt2>
        <a:accent1>
          <a:srgbClr val="0099FF"/>
        </a:accent1>
        <a:accent2>
          <a:srgbClr val="006699"/>
        </a:accent2>
        <a:accent3>
          <a:srgbClr val="AAACB1"/>
        </a:accent3>
        <a:accent4>
          <a:srgbClr val="DADADA"/>
        </a:accent4>
        <a:accent5>
          <a:srgbClr val="AACAFF"/>
        </a:accent5>
        <a:accent6>
          <a:srgbClr val="005C8A"/>
        </a:accent6>
        <a:hlink>
          <a:srgbClr val="99CCFF"/>
        </a:hlink>
        <a:folHlink>
          <a:srgbClr val="8F8FB5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резентация к уроку Периметр многоугольника 2">
        <a:dk1>
          <a:srgbClr val="3B4B5D"/>
        </a:dk1>
        <a:lt1>
          <a:srgbClr val="FFFFFF"/>
        </a:lt1>
        <a:dk2>
          <a:srgbClr val="466886"/>
        </a:dk2>
        <a:lt2>
          <a:srgbClr val="CCECFF"/>
        </a:lt2>
        <a:accent1>
          <a:srgbClr val="6D9D97"/>
        </a:accent1>
        <a:accent2>
          <a:srgbClr val="53718C"/>
        </a:accent2>
        <a:accent3>
          <a:srgbClr val="B0B9C3"/>
        </a:accent3>
        <a:accent4>
          <a:srgbClr val="DADADA"/>
        </a:accent4>
        <a:accent5>
          <a:srgbClr val="BACCC9"/>
        </a:accent5>
        <a:accent6>
          <a:srgbClr val="4A667E"/>
        </a:accent6>
        <a:hlink>
          <a:srgbClr val="99CCFF"/>
        </a:hlink>
        <a:folHlink>
          <a:srgbClr val="A97CF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резентация к уроку Периметр многоугольника 3">
        <a:dk1>
          <a:srgbClr val="008AE8"/>
        </a:dk1>
        <a:lt1>
          <a:srgbClr val="FFFFFF"/>
        </a:lt1>
        <a:dk2>
          <a:srgbClr val="0068AE"/>
        </a:dk2>
        <a:lt2>
          <a:srgbClr val="CCECFF"/>
        </a:lt2>
        <a:accent1>
          <a:srgbClr val="009999"/>
        </a:accent1>
        <a:accent2>
          <a:srgbClr val="0088E4"/>
        </a:accent2>
        <a:accent3>
          <a:srgbClr val="AAB9D3"/>
        </a:accent3>
        <a:accent4>
          <a:srgbClr val="DADADA"/>
        </a:accent4>
        <a:accent5>
          <a:srgbClr val="AACACA"/>
        </a:accent5>
        <a:accent6>
          <a:srgbClr val="007BCF"/>
        </a:accent6>
        <a:hlink>
          <a:srgbClr val="99FF99"/>
        </a:hlink>
        <a:folHlink>
          <a:srgbClr val="AFE1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резентация к уроку Периметр многоугольника 4">
        <a:dk1>
          <a:srgbClr val="9B69FF"/>
        </a:dk1>
        <a:lt1>
          <a:srgbClr val="FFFFFF"/>
        </a:lt1>
        <a:dk2>
          <a:srgbClr val="666699"/>
        </a:dk2>
        <a:lt2>
          <a:srgbClr val="D9D9FF"/>
        </a:lt2>
        <a:accent1>
          <a:srgbClr val="66CCFF"/>
        </a:accent1>
        <a:accent2>
          <a:srgbClr val="9966FF"/>
        </a:accent2>
        <a:accent3>
          <a:srgbClr val="B8B8CA"/>
        </a:accent3>
        <a:accent4>
          <a:srgbClr val="DADADA"/>
        </a:accent4>
        <a:accent5>
          <a:srgbClr val="B8E2FF"/>
        </a:accent5>
        <a:accent6>
          <a:srgbClr val="8A5CE7"/>
        </a:accent6>
        <a:hlink>
          <a:srgbClr val="0099CC"/>
        </a:hlink>
        <a:folHlink>
          <a:srgbClr val="0033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резентация к уроку Периметр многоугольника 5">
        <a:dk1>
          <a:srgbClr val="008080"/>
        </a:dk1>
        <a:lt1>
          <a:srgbClr val="FFFFFF"/>
        </a:lt1>
        <a:dk2>
          <a:srgbClr val="006666"/>
        </a:dk2>
        <a:lt2>
          <a:srgbClr val="FFFFCC"/>
        </a:lt2>
        <a:accent1>
          <a:srgbClr val="0099FF"/>
        </a:accent1>
        <a:accent2>
          <a:srgbClr val="008080"/>
        </a:accent2>
        <a:accent3>
          <a:srgbClr val="AAB8B8"/>
        </a:accent3>
        <a:accent4>
          <a:srgbClr val="DADADA"/>
        </a:accent4>
        <a:accent5>
          <a:srgbClr val="AACAFF"/>
        </a:accent5>
        <a:accent6>
          <a:srgbClr val="007373"/>
        </a:accent6>
        <a:hlink>
          <a:srgbClr val="1ACE9F"/>
        </a:hlink>
        <a:folHlink>
          <a:srgbClr val="A5B5C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резентация к уроку Периметр многоугольника 6">
        <a:dk1>
          <a:srgbClr val="CDD9D1"/>
        </a:dk1>
        <a:lt1>
          <a:srgbClr val="FFFFFF"/>
        </a:lt1>
        <a:dk2>
          <a:srgbClr val="A3BBA9"/>
        </a:dk2>
        <a:lt2>
          <a:srgbClr val="007D80"/>
        </a:lt2>
        <a:accent1>
          <a:srgbClr val="9CA8A4"/>
        </a:accent1>
        <a:accent2>
          <a:srgbClr val="CBD7CE"/>
        </a:accent2>
        <a:accent3>
          <a:srgbClr val="CEDAD1"/>
        </a:accent3>
        <a:accent4>
          <a:srgbClr val="DADADA"/>
        </a:accent4>
        <a:accent5>
          <a:srgbClr val="CBD1CF"/>
        </a:accent5>
        <a:accent6>
          <a:srgbClr val="B8C3BA"/>
        </a:accent6>
        <a:hlink>
          <a:srgbClr val="009900"/>
        </a:hlink>
        <a:folHlink>
          <a:srgbClr val="0099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резентация к уроку Периметр многоугольника 7">
        <a:dk1>
          <a:srgbClr val="686B5D"/>
        </a:dk1>
        <a:lt1>
          <a:srgbClr val="DCDAD0"/>
        </a:lt1>
        <a:dk2>
          <a:srgbClr val="525040"/>
        </a:dk2>
        <a:lt2>
          <a:srgbClr val="D3D2A6"/>
        </a:lt2>
        <a:accent1>
          <a:srgbClr val="5D8770"/>
        </a:accent1>
        <a:accent2>
          <a:srgbClr val="686B5D"/>
        </a:accent2>
        <a:accent3>
          <a:srgbClr val="B3B3AF"/>
        </a:accent3>
        <a:accent4>
          <a:srgbClr val="BCBAB1"/>
        </a:accent4>
        <a:accent5>
          <a:srgbClr val="B6C3BB"/>
        </a:accent5>
        <a:accent6>
          <a:srgbClr val="5E6053"/>
        </a:accent6>
        <a:hlink>
          <a:srgbClr val="85B7A9"/>
        </a:hlink>
        <a:folHlink>
          <a:srgbClr val="B8936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резентация к уроку Периметр многоугольника 8">
        <a:dk1>
          <a:srgbClr val="000000"/>
        </a:dk1>
        <a:lt1>
          <a:srgbClr val="EAEAEA"/>
        </a:lt1>
        <a:dk2>
          <a:srgbClr val="000000"/>
        </a:dk2>
        <a:lt2>
          <a:srgbClr val="B2B2B2"/>
        </a:lt2>
        <a:accent1>
          <a:srgbClr val="A4BCC4"/>
        </a:accent1>
        <a:accent2>
          <a:srgbClr val="FFFFFF"/>
        </a:accent2>
        <a:accent3>
          <a:srgbClr val="F3F3F3"/>
        </a:accent3>
        <a:accent4>
          <a:srgbClr val="000000"/>
        </a:accent4>
        <a:accent5>
          <a:srgbClr val="CFDADE"/>
        </a:accent5>
        <a:accent6>
          <a:srgbClr val="E7E7E7"/>
        </a:accent6>
        <a:hlink>
          <a:srgbClr val="0066FF"/>
        </a:hlink>
        <a:folHlink>
          <a:srgbClr val="00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резентация к уроку Периметр многоугольника 9">
        <a:dk1>
          <a:srgbClr val="000000"/>
        </a:dk1>
        <a:lt1>
          <a:srgbClr val="D7D1B9"/>
        </a:lt1>
        <a:dk2>
          <a:srgbClr val="B39257"/>
        </a:dk2>
        <a:lt2>
          <a:srgbClr val="B1A887"/>
        </a:lt2>
        <a:accent1>
          <a:srgbClr val="FFCC66"/>
        </a:accent1>
        <a:accent2>
          <a:srgbClr val="E6E3AC"/>
        </a:accent2>
        <a:accent3>
          <a:srgbClr val="E8E5D9"/>
        </a:accent3>
        <a:accent4>
          <a:srgbClr val="000000"/>
        </a:accent4>
        <a:accent5>
          <a:srgbClr val="FFE2B8"/>
        </a:accent5>
        <a:accent6>
          <a:srgbClr val="D0CE9B"/>
        </a:accent6>
        <a:hlink>
          <a:srgbClr val="666633"/>
        </a:hlink>
        <a:folHlink>
          <a:srgbClr val="9C98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Презентация к уроку Периметр многоугольника</Template>
  <TotalTime>646</TotalTime>
  <Words>388</Words>
  <Application>Microsoft Office PowerPoint</Application>
  <PresentationFormat>Экран (4:3)</PresentationFormat>
  <Paragraphs>86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Презентация к уроку Периметр многоугольника</vt:lpstr>
      <vt:lpstr>Урок математики в 3 классе:  «Площадь прямоугольника»</vt:lpstr>
      <vt:lpstr>Среди данных фигур найдите прямоугольники.</vt:lpstr>
      <vt:lpstr>Начертите прямоугольник со сторонами  6см и 4 см. Найдите его периметр. </vt:lpstr>
      <vt:lpstr>Периметр</vt:lpstr>
      <vt:lpstr>Найдите площадь прямоугольника </vt:lpstr>
      <vt:lpstr>Найдите площадь прямоугольника, если его длина 6 см, а ширина в 2 раза больше.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Задача</vt:lpstr>
      <vt:lpstr>Проблема: как найти ширину  по площади и длине?</vt:lpstr>
      <vt:lpstr>Презентация PowerPoint</vt:lpstr>
      <vt:lpstr>Презентация PowerPoint</vt:lpstr>
    </vt:vector>
  </TitlesOfParts>
  <Company>Саня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Математика 3кл ФГОС</dc:title>
  <dc:creator>Нефёдова М.В.</dc:creator>
  <cp:lastModifiedBy>Фатима</cp:lastModifiedBy>
  <cp:revision>55</cp:revision>
  <cp:lastPrinted>1601-01-01T00:00:00Z</cp:lastPrinted>
  <dcterms:created xsi:type="dcterms:W3CDTF">2008-12-10T18:40:49Z</dcterms:created>
  <dcterms:modified xsi:type="dcterms:W3CDTF">2019-12-08T15:09:48Z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