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7" r:id="rId3"/>
    <p:sldId id="259" r:id="rId4"/>
    <p:sldId id="265" r:id="rId5"/>
    <p:sldId id="268" r:id="rId6"/>
    <p:sldId id="272" r:id="rId7"/>
    <p:sldId id="283" r:id="rId8"/>
    <p:sldId id="28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9462" autoAdjust="0"/>
  </p:normalViewPr>
  <p:slideViewPr>
    <p:cSldViewPr snapToGrid="0">
      <p:cViewPr>
        <p:scale>
          <a:sx n="70" d="100"/>
          <a:sy n="70" d="100"/>
        </p:scale>
        <p:origin x="-732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49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2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54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36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9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48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0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5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279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2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70728-6CAA-4B61-BE97-A2CDA6CEEFE7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54987-86B1-413F-8E66-84C9786F4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215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1018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ПОРТФОЛИО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воспитанника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Средней «А»группы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МДОАУ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црр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детский сад «Аленький цветочек»</a:t>
            </a:r>
          </a:p>
          <a:p>
            <a:pPr algn="ctr">
              <a:buNone/>
            </a:pP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Скуфина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Ефрема</a:t>
            </a:r>
          </a:p>
        </p:txBody>
      </p:sp>
      <p:pic>
        <p:nvPicPr>
          <p:cNvPr id="11" name="Picture 2" descr="C:\Users\Администратор\Desktop\IMG_20190306_183840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048" y="2654159"/>
            <a:ext cx="3302758" cy="404006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6032310" y="3316406"/>
            <a:ext cx="49541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Я родился :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20 августа 2014 года.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Знак зодиака: лев.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68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Мои главные помощники во всех делах- это моя семья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Содержимое 14" descr="AJ1A51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16689" y="2142698"/>
            <a:ext cx="4637948" cy="3302758"/>
          </a:xfrm>
        </p:spPr>
      </p:pic>
      <p:pic>
        <p:nvPicPr>
          <p:cNvPr id="20" name="Рисунок 19" descr="20171202_1417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97337" y="1913506"/>
            <a:ext cx="3138986" cy="432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61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327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Это мой детский сад, моя группа.</a:t>
            </a:r>
            <a:endParaRPr lang="ru-RU" sz="6000" dirty="0"/>
          </a:p>
        </p:txBody>
      </p:sp>
      <p:pic>
        <p:nvPicPr>
          <p:cNvPr id="2050" name="Picture 2" descr="D:\информация\Мои файлы Юля\2015 2016 уч год\фото\101_PANA\P10109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06471" y="871273"/>
            <a:ext cx="6196083" cy="2772679"/>
          </a:xfrm>
          <a:prstGeom prst="rect">
            <a:avLst/>
          </a:prstGeom>
          <a:noFill/>
        </p:spPr>
      </p:pic>
      <p:pic>
        <p:nvPicPr>
          <p:cNvPr id="9" name="Picture 2" descr="C:\Users\Администратор\Desktop\IMG-fd5b66ab9397ef52c6163748c0cc0c75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10734" y="3916907"/>
            <a:ext cx="4107974" cy="2756309"/>
          </a:xfrm>
          <a:prstGeom prst="rect">
            <a:avLst/>
          </a:prstGeom>
          <a:noFill/>
        </p:spPr>
      </p:pic>
      <p:pic>
        <p:nvPicPr>
          <p:cNvPr id="12" name="Picture 3" descr="D:\информация\Pictures\фото\Ефрем\4 года\IMG-6b66540c76b695a2df916b71d5e29aa8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252" y="3889612"/>
            <a:ext cx="4599296" cy="2797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928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Это мои воспитатели и няня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Гайворонская Наталья Сергеевна, Ломовицкая Олеся Юрьевна,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Байдавлетова Дайма Хамзеевна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1068" y="2347414"/>
            <a:ext cx="2743201" cy="4312692"/>
          </a:xfrm>
          <a:prstGeom prst="rect">
            <a:avLst/>
          </a:prstGeom>
          <a:noFill/>
        </p:spPr>
      </p:pic>
      <p:pic>
        <p:nvPicPr>
          <p:cNvPr id="1026" name="Picture 2" descr="C:\Users\РБТ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80682" y="2287137"/>
            <a:ext cx="3330054" cy="4140957"/>
          </a:xfrm>
          <a:prstGeom prst="rect">
            <a:avLst/>
          </a:prstGeom>
          <a:noFill/>
        </p:spPr>
      </p:pic>
      <p:pic>
        <p:nvPicPr>
          <p:cNvPr id="1027" name="Picture 3" descr="C:\Users\РБТ\Desktop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75260" y="2388360"/>
            <a:ext cx="3389194" cy="4094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261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0377" y="1"/>
            <a:ext cx="11382232" cy="128289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Мои увлечения</a:t>
            </a:r>
            <a:endParaRPr lang="ru-RU" sz="4800" dirty="0"/>
          </a:p>
        </p:txBody>
      </p:sp>
      <p:pic>
        <p:nvPicPr>
          <p:cNvPr id="4100" name="Picture 4" descr="C:\Users\Администратор\Desktop\20180820_1938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3700" y="2047164"/>
            <a:ext cx="2903129" cy="4292220"/>
          </a:xfrm>
          <a:prstGeom prst="rect">
            <a:avLst/>
          </a:prstGeom>
          <a:noFill/>
        </p:spPr>
      </p:pic>
      <p:pic>
        <p:nvPicPr>
          <p:cNvPr id="12" name="Picture 2" descr="D:\информация\Pictures\фото\Ефрем\Года 3\20180530_0647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401847" y="207033"/>
            <a:ext cx="2580887" cy="4637922"/>
          </a:xfrm>
          <a:prstGeom prst="rect">
            <a:avLst/>
          </a:prstGeom>
          <a:noFill/>
        </p:spPr>
      </p:pic>
      <p:pic>
        <p:nvPicPr>
          <p:cNvPr id="13" name="Picture 3" descr="D:\информация\Pictures\фото\Лето 2018\20180808_1241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8096" y="2019868"/>
            <a:ext cx="2836162" cy="4258102"/>
          </a:xfrm>
          <a:prstGeom prst="rect">
            <a:avLst/>
          </a:prstGeom>
          <a:noFill/>
        </p:spPr>
      </p:pic>
      <p:pic>
        <p:nvPicPr>
          <p:cNvPr id="15" name="Picture 2" descr="D:\информация\Pictures\фото\Ефрем\Садик Ефрем\IMG-7d41249d860c96c903f46c3f2918e3da-V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4716" y="259307"/>
            <a:ext cx="2995481" cy="4455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261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86857" y="378773"/>
            <a:ext cx="11286697" cy="153191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Люблю праздники в детском саду: 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здесь можно выступить в сценке, почитать стихи, исполнить песню, поиграть, повеселиться…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D:\информация\Pictures\фото\Ефрем\Садик Ефрем\8 Марта 2019\IMG-d0142f1d1661237832b08c9757c5c7c2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002" y="2206863"/>
            <a:ext cx="7794699" cy="4098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261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573206"/>
            <a:ext cx="10515600" cy="25930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Моё творчество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D:\информация\Pictures\фото\Поделки для Ефрема\20190209_1028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45" y="259307"/>
            <a:ext cx="3261816" cy="3451779"/>
          </a:xfrm>
          <a:prstGeom prst="rect">
            <a:avLst/>
          </a:prstGeom>
          <a:noFill/>
        </p:spPr>
      </p:pic>
      <p:pic>
        <p:nvPicPr>
          <p:cNvPr id="14" name="Picture 2" descr="D:\информация\Pictures\фото\Поделки для Ефрема\20180905_1005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3483" y="3916907"/>
            <a:ext cx="3506129" cy="2770495"/>
          </a:xfrm>
          <a:prstGeom prst="rect">
            <a:avLst/>
          </a:prstGeom>
          <a:noFill/>
        </p:spPr>
      </p:pic>
      <p:pic>
        <p:nvPicPr>
          <p:cNvPr id="18" name="Picture 4" descr="C:\Users\Администратор\Desktop\Поделки\IMG_20190515_1124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656042" y="207246"/>
            <a:ext cx="3367636" cy="3395763"/>
          </a:xfrm>
          <a:prstGeom prst="rect">
            <a:avLst/>
          </a:prstGeom>
          <a:noFill/>
        </p:spPr>
      </p:pic>
      <p:pic>
        <p:nvPicPr>
          <p:cNvPr id="19" name="Picture 2" descr="C:\Users\Администратор\Desktop\Поделки\IMG_20190515_1131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88163" y="1091823"/>
            <a:ext cx="3154331" cy="3330052"/>
          </a:xfrm>
          <a:prstGeom prst="rect">
            <a:avLst/>
          </a:prstGeom>
          <a:noFill/>
        </p:spPr>
      </p:pic>
      <p:pic>
        <p:nvPicPr>
          <p:cNvPr id="20" name="Picture 6" descr="C:\Users\Администратор\Desktop\Поделки\IMG_20190515_11311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70041" y="3677109"/>
            <a:ext cx="3220872" cy="2939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261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Мои успехи и достижения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Users\РБТ\Desktop\51503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2954" y="1109744"/>
            <a:ext cx="1937983" cy="3175496"/>
          </a:xfrm>
          <a:prstGeom prst="rect">
            <a:avLst/>
          </a:prstGeom>
          <a:noFill/>
        </p:spPr>
      </p:pic>
      <p:pic>
        <p:nvPicPr>
          <p:cNvPr id="16" name="Picture 2" descr="C:\Users\РБТ\Desktop\портфолио\9c8077cb2535acfc42e264dc19d14b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08869" y="1165600"/>
            <a:ext cx="2054694" cy="3152198"/>
          </a:xfrm>
          <a:prstGeom prst="rect">
            <a:avLst/>
          </a:prstGeom>
          <a:noFill/>
        </p:spPr>
      </p:pic>
      <p:pic>
        <p:nvPicPr>
          <p:cNvPr id="1026" name="Picture 2" descr="C:\Users\home\Desktop\Ломовицкая\достижения воспитанников\письмо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445" y="3843077"/>
            <a:ext cx="2142699" cy="293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Ломовицкая\достижения воспитанников\96717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643" y="3770918"/>
            <a:ext cx="2125598" cy="300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ome\Desktop\Ломовицкая\достижения воспитанников\293559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341" y="1312096"/>
            <a:ext cx="2022485" cy="285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ome\Desktop\Ломовицкая\достижения воспитанников\00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682" y="3677228"/>
            <a:ext cx="2201255" cy="302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61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624</TotalTime>
  <Words>46</Words>
  <Application>Microsoft Office PowerPoint</Application>
  <PresentationFormat>Произвольный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ПОРТФОЛИО</vt:lpstr>
      <vt:lpstr>    Мои главные помощники во всех делах- это моя семья   </vt:lpstr>
      <vt:lpstr>Это мой детский сад, моя группа.</vt:lpstr>
      <vt:lpstr>Это мои воспитатели и няня Гайворонская Наталья Сергеевна, Ломовицкая Олеся Юрьевна, Байдавлетова Дайма Хамзеевна</vt:lpstr>
      <vt:lpstr>Мои увлечения</vt:lpstr>
      <vt:lpstr>  Люблю праздники в детском саду:  здесь можно выступить в сценке, почитать стихи, исполнить песню, поиграть, повеселиться…  </vt:lpstr>
      <vt:lpstr>  Моё творчество  </vt:lpstr>
      <vt:lpstr>   Мои успехи и достижения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home</cp:lastModifiedBy>
  <cp:revision>65</cp:revision>
  <dcterms:created xsi:type="dcterms:W3CDTF">2015-08-02T02:19:37Z</dcterms:created>
  <dcterms:modified xsi:type="dcterms:W3CDTF">2019-12-08T05:32:23Z</dcterms:modified>
</cp:coreProperties>
</file>