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Default Extension="jpeg" ContentType="image/jpeg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  <p:sldMasterId id="2147483780" r:id="rId2"/>
    <p:sldMasterId id="2147483792" r:id="rId3"/>
    <p:sldMasterId id="2147483804" r:id="rId4"/>
    <p:sldMasterId id="2147483816" r:id="rId5"/>
    <p:sldMasterId id="2147483828" r:id="rId6"/>
    <p:sldMasterId id="2147483840" r:id="rId7"/>
    <p:sldMasterId id="2147483852" r:id="rId8"/>
    <p:sldMasterId id="2147483864" r:id="rId9"/>
    <p:sldMasterId id="2147483876" r:id="rId10"/>
    <p:sldMasterId id="2147483888" r:id="rId11"/>
  </p:sldMasterIdLst>
  <p:sldIdLst>
    <p:sldId id="256" r:id="rId12"/>
    <p:sldId id="296" r:id="rId13"/>
    <p:sldId id="257" r:id="rId14"/>
    <p:sldId id="258" r:id="rId15"/>
    <p:sldId id="261" r:id="rId16"/>
    <p:sldId id="259" r:id="rId17"/>
    <p:sldId id="263" r:id="rId18"/>
    <p:sldId id="264" r:id="rId19"/>
    <p:sldId id="262" r:id="rId20"/>
    <p:sldId id="265" r:id="rId21"/>
    <p:sldId id="266" r:id="rId22"/>
    <p:sldId id="267" r:id="rId23"/>
    <p:sldId id="268" r:id="rId24"/>
    <p:sldId id="269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80" r:id="rId33"/>
    <p:sldId id="278" r:id="rId34"/>
    <p:sldId id="279" r:id="rId35"/>
    <p:sldId id="281" r:id="rId36"/>
    <p:sldId id="282" r:id="rId37"/>
    <p:sldId id="283" r:id="rId38"/>
    <p:sldId id="284" r:id="rId39"/>
    <p:sldId id="285" r:id="rId40"/>
    <p:sldId id="286" r:id="rId41"/>
    <p:sldId id="287" r:id="rId42"/>
    <p:sldId id="288" r:id="rId43"/>
    <p:sldId id="289" r:id="rId44"/>
    <p:sldId id="290" r:id="rId45"/>
    <p:sldId id="291" r:id="rId46"/>
    <p:sldId id="292" r:id="rId47"/>
    <p:sldId id="294" r:id="rId48"/>
    <p:sldId id="293" r:id="rId49"/>
    <p:sldId id="297" r:id="rId50"/>
    <p:sldId id="295" r:id="rId5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50" Type="http://schemas.openxmlformats.org/officeDocument/2006/relationships/slide" Target="slides/slide39.xml"/><Relationship Id="rId55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slide" Target="slides/slide3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0.xml"/><Relationship Id="rId3" Type="http://schemas.openxmlformats.org/officeDocument/2006/relationships/slideMaster" Target="slideMasters/slideMaster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</p:grpSp>
      <p:sp>
        <p:nvSpPr>
          <p:cNvPr id="6247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247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grpSp>
        <p:nvGrpSpPr>
          <p:cNvPr id="8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126998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26999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4B2BF-5165-4BCC-8D9E-2D4A4DFDA0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92B5A-0BF6-4E3A-B13D-B38D57ECFB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30886-0694-4931-8982-5EED4C0276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4AAFB-6574-4D11-8734-12EB2A8D2D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38521-8253-4CCF-9420-3024C4F221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0D4F1-66D1-4987-B5E0-55A59C24E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E15AC-819A-48E4-909C-FA7F2C5D0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1F847-C7C9-4040-8ABB-F77772A6BA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BC3E2-E25B-49F0-B7AC-C3FB6832AE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0E6011-F8F8-46C6-BEB1-5E5C08756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99C0A-0F1A-42C7-9B3D-177F958828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/>
              <a:ahLst/>
              <a:cxnLst>
                <a:cxn ang="0">
                  <a:pos x="149" y="1505"/>
                </a:cxn>
                <a:cxn ang="0">
                  <a:pos x="687" y="1331"/>
                </a:cxn>
                <a:cxn ang="0">
                  <a:pos x="1213" y="1157"/>
                </a:cxn>
                <a:cxn ang="0">
                  <a:pos x="1728" y="977"/>
                </a:cxn>
                <a:cxn ang="0">
                  <a:pos x="2218" y="792"/>
                </a:cxn>
                <a:cxn ang="0">
                  <a:pos x="2457" y="696"/>
                </a:cxn>
                <a:cxn ang="0">
                  <a:pos x="2690" y="606"/>
                </a:cxn>
                <a:cxn ang="0">
                  <a:pos x="2918" y="510"/>
                </a:cxn>
                <a:cxn ang="0">
                  <a:pos x="3139" y="420"/>
                </a:cxn>
                <a:cxn ang="0">
                  <a:pos x="3348" y="324"/>
                </a:cxn>
                <a:cxn ang="0">
                  <a:pos x="3551" y="234"/>
                </a:cxn>
                <a:cxn ang="0">
                  <a:pos x="3749" y="138"/>
                </a:cxn>
                <a:cxn ang="0">
                  <a:pos x="3934" y="48"/>
                </a:cxn>
                <a:cxn ang="0">
                  <a:pos x="3934" y="0"/>
                </a:cxn>
                <a:cxn ang="0">
                  <a:pos x="3743" y="96"/>
                </a:cxn>
                <a:cxn ang="0">
                  <a:pos x="3539" y="192"/>
                </a:cxn>
                <a:cxn ang="0">
                  <a:pos x="3330" y="288"/>
                </a:cxn>
                <a:cxn ang="0">
                  <a:pos x="3115" y="384"/>
                </a:cxn>
                <a:cxn ang="0">
                  <a:pos x="2888" y="480"/>
                </a:cxn>
                <a:cxn ang="0">
                  <a:pos x="2654" y="576"/>
                </a:cxn>
                <a:cxn ang="0">
                  <a:pos x="2409" y="672"/>
                </a:cxn>
                <a:cxn ang="0">
                  <a:pos x="2164" y="768"/>
                </a:cxn>
                <a:cxn ang="0">
                  <a:pos x="1907" y="864"/>
                </a:cxn>
                <a:cxn ang="0">
                  <a:pos x="1650" y="960"/>
                </a:cxn>
                <a:cxn ang="0">
                  <a:pos x="1112" y="1145"/>
                </a:cxn>
                <a:cxn ang="0">
                  <a:pos x="562" y="1331"/>
                </a:cxn>
                <a:cxn ang="0">
                  <a:pos x="0" y="1505"/>
                </a:cxn>
                <a:cxn ang="0">
                  <a:pos x="149" y="1505"/>
                </a:cxn>
                <a:cxn ang="0">
                  <a:pos x="149" y="1505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/>
              <a:ahLst/>
              <a:cxnLst>
                <a:cxn ang="0">
                  <a:pos x="132" y="689"/>
                </a:cxn>
                <a:cxn ang="0">
                  <a:pos x="550" y="527"/>
                </a:cxn>
                <a:cxn ang="0">
                  <a:pos x="963" y="365"/>
                </a:cxn>
                <a:cxn ang="0">
                  <a:pos x="1160" y="287"/>
                </a:cxn>
                <a:cxn ang="0">
                  <a:pos x="1357" y="203"/>
                </a:cxn>
                <a:cxn ang="0">
                  <a:pos x="1549" y="126"/>
                </a:cxn>
                <a:cxn ang="0">
                  <a:pos x="1728" y="48"/>
                </a:cxn>
                <a:cxn ang="0">
                  <a:pos x="1728" y="0"/>
                </a:cxn>
                <a:cxn ang="0">
                  <a:pos x="1531" y="84"/>
                </a:cxn>
                <a:cxn ang="0">
                  <a:pos x="1327" y="167"/>
                </a:cxn>
                <a:cxn ang="0">
                  <a:pos x="1118" y="257"/>
                </a:cxn>
                <a:cxn ang="0">
                  <a:pos x="903" y="341"/>
                </a:cxn>
                <a:cxn ang="0">
                  <a:pos x="454" y="515"/>
                </a:cxn>
                <a:cxn ang="0">
                  <a:pos x="0" y="689"/>
                </a:cxn>
                <a:cxn ang="0">
                  <a:pos x="132" y="689"/>
                </a:cxn>
                <a:cxn ang="0">
                  <a:pos x="132" y="689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/>
              <a:ahLst/>
              <a:cxnLst>
                <a:cxn ang="0">
                  <a:pos x="5561" y="929"/>
                </a:cxn>
                <a:cxn ang="0">
                  <a:pos x="5537" y="773"/>
                </a:cxn>
                <a:cxn ang="0">
                  <a:pos x="5453" y="629"/>
                </a:cxn>
                <a:cxn ang="0">
                  <a:pos x="5327" y="492"/>
                </a:cxn>
                <a:cxn ang="0">
                  <a:pos x="5148" y="366"/>
                </a:cxn>
                <a:cxn ang="0">
                  <a:pos x="4921" y="252"/>
                </a:cxn>
                <a:cxn ang="0">
                  <a:pos x="4652" y="144"/>
                </a:cxn>
                <a:cxn ang="0">
                  <a:pos x="4341" y="48"/>
                </a:cxn>
                <a:cxn ang="0">
                  <a:pos x="4000" y="0"/>
                </a:cxn>
                <a:cxn ang="0">
                  <a:pos x="4359" y="90"/>
                </a:cxn>
                <a:cxn ang="0">
                  <a:pos x="4670" y="192"/>
                </a:cxn>
                <a:cxn ang="0">
                  <a:pos x="4933" y="306"/>
                </a:cxn>
                <a:cxn ang="0">
                  <a:pos x="5148" y="426"/>
                </a:cxn>
                <a:cxn ang="0">
                  <a:pos x="5315" y="557"/>
                </a:cxn>
                <a:cxn ang="0">
                  <a:pos x="5429" y="701"/>
                </a:cxn>
                <a:cxn ang="0">
                  <a:pos x="5489" y="851"/>
                </a:cxn>
                <a:cxn ang="0">
                  <a:pos x="5489" y="1013"/>
                </a:cxn>
                <a:cxn ang="0">
                  <a:pos x="5441" y="1163"/>
                </a:cxn>
                <a:cxn ang="0">
                  <a:pos x="5345" y="1319"/>
                </a:cxn>
                <a:cxn ang="0">
                  <a:pos x="5202" y="1475"/>
                </a:cxn>
                <a:cxn ang="0">
                  <a:pos x="5017" y="1630"/>
                </a:cxn>
                <a:cxn ang="0">
                  <a:pos x="4789" y="1786"/>
                </a:cxn>
                <a:cxn ang="0">
                  <a:pos x="4526" y="1948"/>
                </a:cxn>
                <a:cxn ang="0">
                  <a:pos x="4215" y="2104"/>
                </a:cxn>
                <a:cxn ang="0">
                  <a:pos x="3875" y="2260"/>
                </a:cxn>
                <a:cxn ang="0">
                  <a:pos x="3498" y="2416"/>
                </a:cxn>
                <a:cxn ang="0">
                  <a:pos x="3085" y="2566"/>
                </a:cxn>
                <a:cxn ang="0">
                  <a:pos x="2643" y="2715"/>
                </a:cxn>
                <a:cxn ang="0">
                  <a:pos x="2164" y="2865"/>
                </a:cxn>
                <a:cxn ang="0">
                  <a:pos x="1662" y="3009"/>
                </a:cxn>
                <a:cxn ang="0">
                  <a:pos x="1136" y="3147"/>
                </a:cxn>
                <a:cxn ang="0">
                  <a:pos x="580" y="3279"/>
                </a:cxn>
                <a:cxn ang="0">
                  <a:pos x="0" y="3447"/>
                </a:cxn>
                <a:cxn ang="0">
                  <a:pos x="867" y="3249"/>
                </a:cxn>
                <a:cxn ang="0">
                  <a:pos x="1417" y="3105"/>
                </a:cxn>
                <a:cxn ang="0">
                  <a:pos x="1937" y="2961"/>
                </a:cxn>
                <a:cxn ang="0">
                  <a:pos x="2434" y="2817"/>
                </a:cxn>
                <a:cxn ang="0">
                  <a:pos x="2900" y="2668"/>
                </a:cxn>
                <a:cxn ang="0">
                  <a:pos x="3330" y="2512"/>
                </a:cxn>
                <a:cxn ang="0">
                  <a:pos x="3731" y="2356"/>
                </a:cxn>
                <a:cxn ang="0">
                  <a:pos x="4096" y="2200"/>
                </a:cxn>
                <a:cxn ang="0">
                  <a:pos x="4425" y="2038"/>
                </a:cxn>
                <a:cxn ang="0">
                  <a:pos x="4718" y="1876"/>
                </a:cxn>
                <a:cxn ang="0">
                  <a:pos x="4969" y="1720"/>
                </a:cxn>
                <a:cxn ang="0">
                  <a:pos x="5178" y="1559"/>
                </a:cxn>
                <a:cxn ang="0">
                  <a:pos x="5339" y="1397"/>
                </a:cxn>
                <a:cxn ang="0">
                  <a:pos x="5459" y="1241"/>
                </a:cxn>
                <a:cxn ang="0">
                  <a:pos x="5537" y="1085"/>
                </a:cxn>
                <a:cxn ang="0">
                  <a:pos x="5555" y="100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/>
              <a:ahLst/>
              <a:cxnLst>
                <a:cxn ang="0">
                  <a:pos x="5740" y="0"/>
                </a:cxn>
                <a:cxn ang="0">
                  <a:pos x="5638" y="72"/>
                </a:cxn>
                <a:cxn ang="0">
                  <a:pos x="5537" y="138"/>
                </a:cxn>
                <a:cxn ang="0">
                  <a:pos x="5423" y="210"/>
                </a:cxn>
                <a:cxn ang="0">
                  <a:pos x="5304" y="276"/>
                </a:cxn>
                <a:cxn ang="0">
                  <a:pos x="5052" y="414"/>
                </a:cxn>
                <a:cxn ang="0">
                  <a:pos x="4777" y="552"/>
                </a:cxn>
                <a:cxn ang="0">
                  <a:pos x="4478" y="690"/>
                </a:cxn>
                <a:cxn ang="0">
                  <a:pos x="4162" y="827"/>
                </a:cxn>
                <a:cxn ang="0">
                  <a:pos x="3827" y="959"/>
                </a:cxn>
                <a:cxn ang="0">
                  <a:pos x="3468" y="1091"/>
                </a:cxn>
                <a:cxn ang="0">
                  <a:pos x="3091" y="1223"/>
                </a:cxn>
                <a:cxn ang="0">
                  <a:pos x="2697" y="1355"/>
                </a:cxn>
                <a:cxn ang="0">
                  <a:pos x="2284" y="1481"/>
                </a:cxn>
                <a:cxn ang="0">
                  <a:pos x="1860" y="1601"/>
                </a:cxn>
                <a:cxn ang="0">
                  <a:pos x="1417" y="1721"/>
                </a:cxn>
                <a:cxn ang="0">
                  <a:pos x="957" y="1834"/>
                </a:cxn>
                <a:cxn ang="0">
                  <a:pos x="484" y="1948"/>
                </a:cxn>
                <a:cxn ang="0">
                  <a:pos x="0" y="2056"/>
                </a:cxn>
                <a:cxn ang="0">
                  <a:pos x="0" y="2098"/>
                </a:cxn>
                <a:cxn ang="0">
                  <a:pos x="478" y="1990"/>
                </a:cxn>
                <a:cxn ang="0">
                  <a:pos x="951" y="1882"/>
                </a:cxn>
                <a:cxn ang="0">
                  <a:pos x="1405" y="1763"/>
                </a:cxn>
                <a:cxn ang="0">
                  <a:pos x="1842" y="1649"/>
                </a:cxn>
                <a:cxn ang="0">
                  <a:pos x="2266" y="1523"/>
                </a:cxn>
                <a:cxn ang="0">
                  <a:pos x="2679" y="1397"/>
                </a:cxn>
                <a:cxn ang="0">
                  <a:pos x="3067" y="1271"/>
                </a:cxn>
                <a:cxn ang="0">
                  <a:pos x="3444" y="1139"/>
                </a:cxn>
                <a:cxn ang="0">
                  <a:pos x="3803" y="1007"/>
                </a:cxn>
                <a:cxn ang="0">
                  <a:pos x="4138" y="875"/>
                </a:cxn>
                <a:cxn ang="0">
                  <a:pos x="4460" y="737"/>
                </a:cxn>
                <a:cxn ang="0">
                  <a:pos x="4759" y="600"/>
                </a:cxn>
                <a:cxn ang="0">
                  <a:pos x="5040" y="462"/>
                </a:cxn>
                <a:cxn ang="0">
                  <a:pos x="5292" y="324"/>
                </a:cxn>
                <a:cxn ang="0">
                  <a:pos x="5531" y="186"/>
                </a:cxn>
                <a:cxn ang="0">
                  <a:pos x="5740" y="48"/>
                </a:cxn>
                <a:cxn ang="0">
                  <a:pos x="5740" y="0"/>
                </a:cxn>
                <a:cxn ang="0">
                  <a:pos x="5740" y="0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/>
              <a:ahLst/>
              <a:cxnLst>
                <a:cxn ang="0">
                  <a:pos x="1955" y="485"/>
                </a:cxn>
                <a:cxn ang="0">
                  <a:pos x="1901" y="390"/>
                </a:cxn>
                <a:cxn ang="0">
                  <a:pos x="1770" y="306"/>
                </a:cxn>
                <a:cxn ang="0">
                  <a:pos x="1579" y="228"/>
                </a:cxn>
                <a:cxn ang="0">
                  <a:pos x="1327" y="162"/>
                </a:cxn>
                <a:cxn ang="0">
                  <a:pos x="1010" y="102"/>
                </a:cxn>
                <a:cxn ang="0">
                  <a:pos x="646" y="54"/>
                </a:cxn>
                <a:cxn ang="0">
                  <a:pos x="227" y="18"/>
                </a:cxn>
                <a:cxn ang="0">
                  <a:pos x="0" y="12"/>
                </a:cxn>
                <a:cxn ang="0">
                  <a:pos x="431" y="48"/>
                </a:cxn>
                <a:cxn ang="0">
                  <a:pos x="813" y="90"/>
                </a:cxn>
                <a:cxn ang="0">
                  <a:pos x="1148" y="144"/>
                </a:cxn>
                <a:cxn ang="0">
                  <a:pos x="1423" y="204"/>
                </a:cxn>
                <a:cxn ang="0">
                  <a:pos x="1638" y="276"/>
                </a:cxn>
                <a:cxn ang="0">
                  <a:pos x="1794" y="360"/>
                </a:cxn>
                <a:cxn ang="0">
                  <a:pos x="1883" y="443"/>
                </a:cxn>
                <a:cxn ang="0">
                  <a:pos x="1901" y="539"/>
                </a:cxn>
                <a:cxn ang="0">
                  <a:pos x="1854" y="629"/>
                </a:cxn>
                <a:cxn ang="0">
                  <a:pos x="1746" y="719"/>
                </a:cxn>
                <a:cxn ang="0">
                  <a:pos x="1579" y="809"/>
                </a:cxn>
                <a:cxn ang="0">
                  <a:pos x="1357" y="899"/>
                </a:cxn>
                <a:cxn ang="0">
                  <a:pos x="1088" y="989"/>
                </a:cxn>
                <a:cxn ang="0">
                  <a:pos x="765" y="1073"/>
                </a:cxn>
                <a:cxn ang="0">
                  <a:pos x="407" y="1157"/>
                </a:cxn>
                <a:cxn ang="0">
                  <a:pos x="0" y="1241"/>
                </a:cxn>
                <a:cxn ang="0">
                  <a:pos x="215" y="1223"/>
                </a:cxn>
                <a:cxn ang="0">
                  <a:pos x="610" y="1139"/>
                </a:cxn>
                <a:cxn ang="0">
                  <a:pos x="957" y="1049"/>
                </a:cxn>
                <a:cxn ang="0">
                  <a:pos x="1262" y="959"/>
                </a:cxn>
                <a:cxn ang="0">
                  <a:pos x="1513" y="863"/>
                </a:cxn>
                <a:cxn ang="0">
                  <a:pos x="1716" y="767"/>
                </a:cxn>
                <a:cxn ang="0">
                  <a:pos x="1860" y="677"/>
                </a:cxn>
                <a:cxn ang="0">
                  <a:pos x="1937" y="581"/>
                </a:cxn>
                <a:cxn ang="0">
                  <a:pos x="1955" y="533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/>
              <a:ahLst/>
              <a:cxnLst>
                <a:cxn ang="0">
                  <a:pos x="4694" y="797"/>
                </a:cxn>
                <a:cxn ang="0">
                  <a:pos x="4664" y="665"/>
                </a:cxn>
                <a:cxn ang="0">
                  <a:pos x="4586" y="540"/>
                </a:cxn>
                <a:cxn ang="0">
                  <a:pos x="4466" y="426"/>
                </a:cxn>
                <a:cxn ang="0">
                  <a:pos x="4299" y="312"/>
                </a:cxn>
                <a:cxn ang="0">
                  <a:pos x="4084" y="216"/>
                </a:cxn>
                <a:cxn ang="0">
                  <a:pos x="3833" y="120"/>
                </a:cxn>
                <a:cxn ang="0">
                  <a:pos x="3540" y="36"/>
                </a:cxn>
                <a:cxn ang="0">
                  <a:pos x="3205" y="0"/>
                </a:cxn>
                <a:cxn ang="0">
                  <a:pos x="3540" y="78"/>
                </a:cxn>
                <a:cxn ang="0">
                  <a:pos x="3833" y="162"/>
                </a:cxn>
                <a:cxn ang="0">
                  <a:pos x="4084" y="258"/>
                </a:cxn>
                <a:cxn ang="0">
                  <a:pos x="4287" y="366"/>
                </a:cxn>
                <a:cxn ang="0">
                  <a:pos x="4443" y="480"/>
                </a:cxn>
                <a:cxn ang="0">
                  <a:pos x="4550" y="605"/>
                </a:cxn>
                <a:cxn ang="0">
                  <a:pos x="4610" y="737"/>
                </a:cxn>
                <a:cxn ang="0">
                  <a:pos x="4610" y="875"/>
                </a:cxn>
                <a:cxn ang="0">
                  <a:pos x="4568" y="1001"/>
                </a:cxn>
                <a:cxn ang="0">
                  <a:pos x="4490" y="1127"/>
                </a:cxn>
                <a:cxn ang="0">
                  <a:pos x="4371" y="1259"/>
                </a:cxn>
                <a:cxn ang="0">
                  <a:pos x="4215" y="1385"/>
                </a:cxn>
                <a:cxn ang="0">
                  <a:pos x="4024" y="1517"/>
                </a:cxn>
                <a:cxn ang="0">
                  <a:pos x="3803" y="1648"/>
                </a:cxn>
                <a:cxn ang="0">
                  <a:pos x="3546" y="1774"/>
                </a:cxn>
                <a:cxn ang="0">
                  <a:pos x="3259" y="1906"/>
                </a:cxn>
                <a:cxn ang="0">
                  <a:pos x="2942" y="2032"/>
                </a:cxn>
                <a:cxn ang="0">
                  <a:pos x="2595" y="2164"/>
                </a:cxn>
                <a:cxn ang="0">
                  <a:pos x="2224" y="2284"/>
                </a:cxn>
                <a:cxn ang="0">
                  <a:pos x="1824" y="2410"/>
                </a:cxn>
                <a:cxn ang="0">
                  <a:pos x="1399" y="2530"/>
                </a:cxn>
                <a:cxn ang="0">
                  <a:pos x="484" y="2757"/>
                </a:cxn>
                <a:cxn ang="0">
                  <a:pos x="0" y="2901"/>
                </a:cxn>
                <a:cxn ang="0">
                  <a:pos x="969" y="2674"/>
                </a:cxn>
                <a:cxn ang="0">
                  <a:pos x="1638" y="2494"/>
                </a:cxn>
                <a:cxn ang="0">
                  <a:pos x="2057" y="2374"/>
                </a:cxn>
                <a:cxn ang="0">
                  <a:pos x="2451" y="2248"/>
                </a:cxn>
                <a:cxn ang="0">
                  <a:pos x="2816" y="2116"/>
                </a:cxn>
                <a:cxn ang="0">
                  <a:pos x="3151" y="1984"/>
                </a:cxn>
                <a:cxn ang="0">
                  <a:pos x="3462" y="1858"/>
                </a:cxn>
                <a:cxn ang="0">
                  <a:pos x="3737" y="1720"/>
                </a:cxn>
                <a:cxn ang="0">
                  <a:pos x="3982" y="1589"/>
                </a:cxn>
                <a:cxn ang="0">
                  <a:pos x="4191" y="1457"/>
                </a:cxn>
                <a:cxn ang="0">
                  <a:pos x="4371" y="1325"/>
                </a:cxn>
                <a:cxn ang="0">
                  <a:pos x="4508" y="1193"/>
                </a:cxn>
                <a:cxn ang="0">
                  <a:pos x="4610" y="1061"/>
                </a:cxn>
                <a:cxn ang="0">
                  <a:pos x="4670" y="935"/>
                </a:cxn>
                <a:cxn ang="0">
                  <a:pos x="4688" y="869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/>
              <a:ahLst/>
              <a:cxnLst>
                <a:cxn ang="0">
                  <a:pos x="3761" y="719"/>
                </a:cxn>
                <a:cxn ang="0">
                  <a:pos x="3731" y="599"/>
                </a:cxn>
                <a:cxn ang="0">
                  <a:pos x="3653" y="486"/>
                </a:cxn>
                <a:cxn ang="0">
                  <a:pos x="3522" y="378"/>
                </a:cxn>
                <a:cxn ang="0">
                  <a:pos x="3348" y="282"/>
                </a:cxn>
                <a:cxn ang="0">
                  <a:pos x="3127" y="192"/>
                </a:cxn>
                <a:cxn ang="0">
                  <a:pos x="2864" y="108"/>
                </a:cxn>
                <a:cxn ang="0">
                  <a:pos x="2559" y="36"/>
                </a:cxn>
                <a:cxn ang="0">
                  <a:pos x="2230" y="0"/>
                </a:cxn>
                <a:cxn ang="0">
                  <a:pos x="2577" y="72"/>
                </a:cxn>
                <a:cxn ang="0">
                  <a:pos x="2876" y="150"/>
                </a:cxn>
                <a:cxn ang="0">
                  <a:pos x="3139" y="234"/>
                </a:cxn>
                <a:cxn ang="0">
                  <a:pos x="3348" y="330"/>
                </a:cxn>
                <a:cxn ang="0">
                  <a:pos x="3516" y="432"/>
                </a:cxn>
                <a:cxn ang="0">
                  <a:pos x="3623" y="545"/>
                </a:cxn>
                <a:cxn ang="0">
                  <a:pos x="3683" y="665"/>
                </a:cxn>
                <a:cxn ang="0">
                  <a:pos x="3689" y="791"/>
                </a:cxn>
                <a:cxn ang="0">
                  <a:pos x="3653" y="887"/>
                </a:cxn>
                <a:cxn ang="0">
                  <a:pos x="3593" y="989"/>
                </a:cxn>
                <a:cxn ang="0">
                  <a:pos x="3498" y="1091"/>
                </a:cxn>
                <a:cxn ang="0">
                  <a:pos x="3372" y="1187"/>
                </a:cxn>
                <a:cxn ang="0">
                  <a:pos x="3223" y="1289"/>
                </a:cxn>
                <a:cxn ang="0">
                  <a:pos x="3043" y="1391"/>
                </a:cxn>
                <a:cxn ang="0">
                  <a:pos x="2834" y="1493"/>
                </a:cxn>
                <a:cxn ang="0">
                  <a:pos x="2607" y="1589"/>
                </a:cxn>
                <a:cxn ang="0">
                  <a:pos x="2075" y="1786"/>
                </a:cxn>
                <a:cxn ang="0">
                  <a:pos x="1459" y="1972"/>
                </a:cxn>
                <a:cxn ang="0">
                  <a:pos x="765" y="2158"/>
                </a:cxn>
                <a:cxn ang="0">
                  <a:pos x="0" y="2326"/>
                </a:cxn>
                <a:cxn ang="0">
                  <a:pos x="401" y="2272"/>
                </a:cxn>
                <a:cxn ang="0">
                  <a:pos x="1142" y="2092"/>
                </a:cxn>
                <a:cxn ang="0">
                  <a:pos x="1812" y="1900"/>
                </a:cxn>
                <a:cxn ang="0">
                  <a:pos x="2392" y="1702"/>
                </a:cxn>
                <a:cxn ang="0">
                  <a:pos x="2649" y="1607"/>
                </a:cxn>
                <a:cxn ang="0">
                  <a:pos x="2882" y="1505"/>
                </a:cxn>
                <a:cxn ang="0">
                  <a:pos x="3091" y="1403"/>
                </a:cxn>
                <a:cxn ang="0">
                  <a:pos x="3277" y="1301"/>
                </a:cxn>
                <a:cxn ang="0">
                  <a:pos x="3432" y="1193"/>
                </a:cxn>
                <a:cxn ang="0">
                  <a:pos x="3558" y="1091"/>
                </a:cxn>
                <a:cxn ang="0">
                  <a:pos x="3653" y="989"/>
                </a:cxn>
                <a:cxn ang="0">
                  <a:pos x="3719" y="887"/>
                </a:cxn>
                <a:cxn ang="0">
                  <a:pos x="3755" y="785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/>
              <a:ahLst/>
              <a:cxnLst>
                <a:cxn ang="0">
                  <a:pos x="2924" y="647"/>
                </a:cxn>
                <a:cxn ang="0">
                  <a:pos x="2876" y="528"/>
                </a:cxn>
                <a:cxn ang="0">
                  <a:pos x="2750" y="414"/>
                </a:cxn>
                <a:cxn ang="0">
                  <a:pos x="2559" y="318"/>
                </a:cxn>
                <a:cxn ang="0">
                  <a:pos x="2302" y="228"/>
                </a:cxn>
                <a:cxn ang="0">
                  <a:pos x="1985" y="150"/>
                </a:cxn>
                <a:cxn ang="0">
                  <a:pos x="1608" y="78"/>
                </a:cxn>
                <a:cxn ang="0">
                  <a:pos x="1178" y="24"/>
                </a:cxn>
                <a:cxn ang="0">
                  <a:pos x="694" y="0"/>
                </a:cxn>
                <a:cxn ang="0">
                  <a:pos x="1190" y="48"/>
                </a:cxn>
                <a:cxn ang="0">
                  <a:pos x="1626" y="108"/>
                </a:cxn>
                <a:cxn ang="0">
                  <a:pos x="2009" y="180"/>
                </a:cxn>
                <a:cxn ang="0">
                  <a:pos x="2326" y="264"/>
                </a:cxn>
                <a:cxn ang="0">
                  <a:pos x="2571" y="360"/>
                </a:cxn>
                <a:cxn ang="0">
                  <a:pos x="2750" y="468"/>
                </a:cxn>
                <a:cxn ang="0">
                  <a:pos x="2846" y="587"/>
                </a:cxn>
                <a:cxn ang="0">
                  <a:pos x="2864" y="713"/>
                </a:cxn>
                <a:cxn ang="0">
                  <a:pos x="2840" y="785"/>
                </a:cxn>
                <a:cxn ang="0">
                  <a:pos x="2792" y="857"/>
                </a:cxn>
                <a:cxn ang="0">
                  <a:pos x="2625" y="1001"/>
                </a:cxn>
                <a:cxn ang="0">
                  <a:pos x="2368" y="1145"/>
                </a:cxn>
                <a:cxn ang="0">
                  <a:pos x="2033" y="1289"/>
                </a:cxn>
                <a:cxn ang="0">
                  <a:pos x="1626" y="1433"/>
                </a:cxn>
                <a:cxn ang="0">
                  <a:pos x="1142" y="1571"/>
                </a:cxn>
                <a:cxn ang="0">
                  <a:pos x="604" y="1702"/>
                </a:cxn>
                <a:cxn ang="0">
                  <a:pos x="0" y="1828"/>
                </a:cxn>
                <a:cxn ang="0">
                  <a:pos x="311" y="1780"/>
                </a:cxn>
                <a:cxn ang="0">
                  <a:pos x="897" y="1648"/>
                </a:cxn>
                <a:cxn ang="0">
                  <a:pos x="1417" y="1511"/>
                </a:cxn>
                <a:cxn ang="0">
                  <a:pos x="1871" y="1367"/>
                </a:cxn>
                <a:cxn ang="0">
                  <a:pos x="2254" y="1223"/>
                </a:cxn>
                <a:cxn ang="0">
                  <a:pos x="2559" y="1079"/>
                </a:cxn>
                <a:cxn ang="0">
                  <a:pos x="2774" y="929"/>
                </a:cxn>
                <a:cxn ang="0">
                  <a:pos x="2876" y="815"/>
                </a:cxn>
                <a:cxn ang="0">
                  <a:pos x="2912" y="743"/>
                </a:cxn>
                <a:cxn ang="0">
                  <a:pos x="2924" y="707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/>
              <a:ahLst/>
              <a:cxnLst>
                <a:cxn ang="0">
                  <a:pos x="1399" y="204"/>
                </a:cxn>
                <a:cxn ang="0">
                  <a:pos x="0" y="18"/>
                </a:cxn>
                <a:cxn ang="0">
                  <a:pos x="77" y="0"/>
                </a:cxn>
                <a:cxn ang="0">
                  <a:pos x="1488" y="186"/>
                </a:cxn>
                <a:cxn ang="0">
                  <a:pos x="1399" y="204"/>
                </a:cxn>
                <a:cxn ang="0">
                  <a:pos x="1399" y="204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18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7" y="6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6" y="24"/>
                  </a:cxn>
                  <a:cxn ang="0">
                    <a:pos x="12" y="18"/>
                  </a:cxn>
                  <a:cxn ang="0">
                    <a:pos x="48" y="6"/>
                  </a:cxn>
                  <a:cxn ang="0">
                    <a:pos x="101" y="0"/>
                  </a:cxn>
                  <a:cxn ang="0">
                    <a:pos x="137" y="6"/>
                  </a:cxn>
                  <a:cxn ang="0">
                    <a:pos x="173" y="18"/>
                  </a:cxn>
                  <a:cxn ang="0">
                    <a:pos x="239" y="54"/>
                  </a:cxn>
                  <a:cxn ang="0">
                    <a:pos x="287" y="90"/>
                  </a:cxn>
                  <a:cxn ang="0">
                    <a:pos x="317" y="114"/>
                  </a:cxn>
                  <a:cxn ang="0">
                    <a:pos x="323" y="126"/>
                  </a:cxn>
                  <a:cxn ang="0">
                    <a:pos x="323" y="126"/>
                  </a:cxn>
                  <a:cxn ang="0">
                    <a:pos x="221" y="162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0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/>
                <a:ahLst/>
                <a:cxnLst>
                  <a:cxn ang="0">
                    <a:pos x="1166" y="641"/>
                  </a:cxn>
                  <a:cxn ang="0">
                    <a:pos x="1166" y="473"/>
                  </a:cxn>
                  <a:cxn ang="0">
                    <a:pos x="1136" y="384"/>
                  </a:cxn>
                  <a:cxn ang="0">
                    <a:pos x="1112" y="288"/>
                  </a:cxn>
                  <a:cxn ang="0">
                    <a:pos x="1053" y="174"/>
                  </a:cxn>
                  <a:cxn ang="0">
                    <a:pos x="981" y="96"/>
                  </a:cxn>
                  <a:cxn ang="0">
                    <a:pos x="963" y="72"/>
                  </a:cxn>
                  <a:cxn ang="0">
                    <a:pos x="891" y="18"/>
                  </a:cxn>
                  <a:cxn ang="0">
                    <a:pos x="819" y="6"/>
                  </a:cxn>
                  <a:cxn ang="0">
                    <a:pos x="712" y="24"/>
                  </a:cxn>
                  <a:cxn ang="0">
                    <a:pos x="664" y="42"/>
                  </a:cxn>
                  <a:cxn ang="0">
                    <a:pos x="568" y="120"/>
                  </a:cxn>
                  <a:cxn ang="0">
                    <a:pos x="532" y="228"/>
                  </a:cxn>
                  <a:cxn ang="0">
                    <a:pos x="509" y="348"/>
                  </a:cxn>
                  <a:cxn ang="0">
                    <a:pos x="431" y="479"/>
                  </a:cxn>
                  <a:cxn ang="0">
                    <a:pos x="413" y="539"/>
                  </a:cxn>
                  <a:cxn ang="0">
                    <a:pos x="353" y="599"/>
                  </a:cxn>
                  <a:cxn ang="0">
                    <a:pos x="305" y="629"/>
                  </a:cxn>
                  <a:cxn ang="0">
                    <a:pos x="293" y="635"/>
                  </a:cxn>
                  <a:cxn ang="0">
                    <a:pos x="257" y="677"/>
                  </a:cxn>
                  <a:cxn ang="0">
                    <a:pos x="150" y="797"/>
                  </a:cxn>
                  <a:cxn ang="0">
                    <a:pos x="54" y="839"/>
                  </a:cxn>
                  <a:cxn ang="0">
                    <a:pos x="156" y="905"/>
                  </a:cxn>
                  <a:cxn ang="0">
                    <a:pos x="240" y="869"/>
                  </a:cxn>
                  <a:cxn ang="0">
                    <a:pos x="640" y="827"/>
                  </a:cxn>
                  <a:cxn ang="0">
                    <a:pos x="700" y="725"/>
                  </a:cxn>
                  <a:cxn ang="0">
                    <a:pos x="694" y="611"/>
                  </a:cxn>
                  <a:cxn ang="0">
                    <a:pos x="778" y="551"/>
                  </a:cxn>
                  <a:cxn ang="0">
                    <a:pos x="879" y="449"/>
                  </a:cxn>
                  <a:cxn ang="0">
                    <a:pos x="909" y="414"/>
                  </a:cxn>
                  <a:cxn ang="0">
                    <a:pos x="975" y="318"/>
                  </a:cxn>
                  <a:cxn ang="0">
                    <a:pos x="1023" y="336"/>
                  </a:cxn>
                  <a:cxn ang="0">
                    <a:pos x="1118" y="617"/>
                  </a:cxn>
                  <a:cxn ang="0">
                    <a:pos x="1112" y="689"/>
                  </a:cxn>
                  <a:cxn ang="0">
                    <a:pos x="1148" y="749"/>
                  </a:cxn>
                  <a:cxn ang="0">
                    <a:pos x="1202" y="713"/>
                  </a:cxn>
                  <a:cxn ang="0">
                    <a:pos x="1238" y="749"/>
                  </a:cxn>
                  <a:cxn ang="0">
                    <a:pos x="1250" y="743"/>
                  </a:cxn>
                  <a:cxn ang="0">
                    <a:pos x="694" y="264"/>
                  </a:cxn>
                  <a:cxn ang="0">
                    <a:pos x="784" y="372"/>
                  </a:cxn>
                  <a:cxn ang="0">
                    <a:pos x="766" y="443"/>
                  </a:cxn>
                  <a:cxn ang="0">
                    <a:pos x="706" y="515"/>
                  </a:cxn>
                  <a:cxn ang="0">
                    <a:pos x="658" y="569"/>
                  </a:cxn>
                  <a:cxn ang="0">
                    <a:pos x="616" y="593"/>
                  </a:cxn>
                  <a:cxn ang="0">
                    <a:pos x="574" y="617"/>
                  </a:cxn>
                  <a:cxn ang="0">
                    <a:pos x="562" y="707"/>
                  </a:cxn>
                  <a:cxn ang="0">
                    <a:pos x="353" y="755"/>
                  </a:cxn>
                  <a:cxn ang="0">
                    <a:pos x="389" y="641"/>
                  </a:cxn>
                  <a:cxn ang="0">
                    <a:pos x="425" y="647"/>
                  </a:cxn>
                  <a:cxn ang="0">
                    <a:pos x="443" y="617"/>
                  </a:cxn>
                  <a:cxn ang="0">
                    <a:pos x="568" y="515"/>
                  </a:cxn>
                  <a:cxn ang="0">
                    <a:pos x="616" y="473"/>
                  </a:cxn>
                  <a:cxn ang="0">
                    <a:pos x="640" y="396"/>
                  </a:cxn>
                  <a:cxn ang="0">
                    <a:pos x="640" y="378"/>
                  </a:cxn>
                  <a:cxn ang="0">
                    <a:pos x="664" y="270"/>
                  </a:cxn>
                  <a:cxn ang="0">
                    <a:pos x="682" y="192"/>
                  </a:cxn>
                  <a:cxn ang="0">
                    <a:pos x="694" y="264"/>
                  </a:cxn>
                  <a:cxn ang="0">
                    <a:pos x="532" y="455"/>
                  </a:cxn>
                  <a:cxn ang="0">
                    <a:pos x="634" y="803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8" y="60"/>
                  </a:cxn>
                  <a:cxn ang="0">
                    <a:pos x="24" y="54"/>
                  </a:cxn>
                  <a:cxn ang="0">
                    <a:pos x="47" y="0"/>
                  </a:cxn>
                  <a:cxn ang="0">
                    <a:pos x="0" y="78"/>
                  </a:cxn>
                  <a:cxn ang="0">
                    <a:pos x="12" y="72"/>
                  </a:cxn>
                  <a:cxn ang="0">
                    <a:pos x="12" y="72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/>
                <a:ahLst/>
                <a:cxnLst>
                  <a:cxn ang="0">
                    <a:pos x="29" y="96"/>
                  </a:cxn>
                  <a:cxn ang="0">
                    <a:pos x="41" y="126"/>
                  </a:cxn>
                  <a:cxn ang="0">
                    <a:pos x="29" y="161"/>
                  </a:cxn>
                  <a:cxn ang="0">
                    <a:pos x="47" y="149"/>
                  </a:cxn>
                  <a:cxn ang="0">
                    <a:pos x="53" y="347"/>
                  </a:cxn>
                  <a:cxn ang="0">
                    <a:pos x="65" y="371"/>
                  </a:cxn>
                  <a:cxn ang="0">
                    <a:pos x="65" y="377"/>
                  </a:cxn>
                  <a:cxn ang="0">
                    <a:pos x="65" y="389"/>
                  </a:cxn>
                  <a:cxn ang="0">
                    <a:pos x="77" y="395"/>
                  </a:cxn>
                  <a:cxn ang="0">
                    <a:pos x="101" y="407"/>
                  </a:cxn>
                  <a:cxn ang="0">
                    <a:pos x="125" y="413"/>
                  </a:cxn>
                  <a:cxn ang="0">
                    <a:pos x="149" y="419"/>
                  </a:cxn>
                  <a:cxn ang="0">
                    <a:pos x="125" y="395"/>
                  </a:cxn>
                  <a:cxn ang="0">
                    <a:pos x="77" y="365"/>
                  </a:cxn>
                  <a:cxn ang="0">
                    <a:pos x="77" y="365"/>
                  </a:cxn>
                  <a:cxn ang="0">
                    <a:pos x="77" y="353"/>
                  </a:cxn>
                  <a:cxn ang="0">
                    <a:pos x="83" y="329"/>
                  </a:cxn>
                  <a:cxn ang="0">
                    <a:pos x="83" y="293"/>
                  </a:cxn>
                  <a:cxn ang="0">
                    <a:pos x="83" y="257"/>
                  </a:cxn>
                  <a:cxn ang="0">
                    <a:pos x="83" y="221"/>
                  </a:cxn>
                  <a:cxn ang="0">
                    <a:pos x="77" y="185"/>
                  </a:cxn>
                  <a:cxn ang="0">
                    <a:pos x="65" y="155"/>
                  </a:cxn>
                  <a:cxn ang="0">
                    <a:pos x="59" y="143"/>
                  </a:cxn>
                  <a:cxn ang="0">
                    <a:pos x="53" y="137"/>
                  </a:cxn>
                  <a:cxn ang="0">
                    <a:pos x="53" y="120"/>
                  </a:cxn>
                  <a:cxn ang="0">
                    <a:pos x="53" y="108"/>
                  </a:cxn>
                  <a:cxn ang="0">
                    <a:pos x="47" y="90"/>
                  </a:cxn>
                  <a:cxn ang="0">
                    <a:pos x="35" y="54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17" y="0"/>
                  </a:cxn>
                  <a:cxn ang="0">
                    <a:pos x="0" y="6"/>
                  </a:cxn>
                  <a:cxn ang="0">
                    <a:pos x="6" y="114"/>
                  </a:cxn>
                  <a:cxn ang="0">
                    <a:pos x="29" y="96"/>
                  </a:cxn>
                  <a:cxn ang="0">
                    <a:pos x="29" y="96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/>
                <a:ahLst/>
                <a:cxnLst>
                  <a:cxn ang="0">
                    <a:pos x="102" y="18"/>
                  </a:cxn>
                  <a:cxn ang="0">
                    <a:pos x="96" y="12"/>
                  </a:cxn>
                  <a:cxn ang="0">
                    <a:pos x="90" y="0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60" y="0"/>
                  </a:cxn>
                  <a:cxn ang="0">
                    <a:pos x="48" y="6"/>
                  </a:cxn>
                  <a:cxn ang="0">
                    <a:pos x="36" y="12"/>
                  </a:cxn>
                  <a:cxn ang="0">
                    <a:pos x="30" y="12"/>
                  </a:cxn>
                  <a:cxn ang="0">
                    <a:pos x="24" y="24"/>
                  </a:cxn>
                  <a:cxn ang="0">
                    <a:pos x="18" y="42"/>
                  </a:cxn>
                  <a:cxn ang="0">
                    <a:pos x="6" y="66"/>
                  </a:cxn>
                  <a:cxn ang="0">
                    <a:pos x="0" y="72"/>
                  </a:cxn>
                  <a:cxn ang="0">
                    <a:pos x="42" y="30"/>
                  </a:cxn>
                  <a:cxn ang="0">
                    <a:pos x="30" y="66"/>
                  </a:cxn>
                  <a:cxn ang="0">
                    <a:pos x="96" y="36"/>
                  </a:cxn>
                  <a:cxn ang="0">
                    <a:pos x="120" y="78"/>
                  </a:cxn>
                  <a:cxn ang="0">
                    <a:pos x="120" y="54"/>
                  </a:cxn>
                  <a:cxn ang="0">
                    <a:pos x="167" y="138"/>
                  </a:cxn>
                  <a:cxn ang="0">
                    <a:pos x="167" y="120"/>
                  </a:cxn>
                  <a:cxn ang="0">
                    <a:pos x="161" y="102"/>
                  </a:cxn>
                  <a:cxn ang="0">
                    <a:pos x="138" y="60"/>
                  </a:cxn>
                  <a:cxn ang="0">
                    <a:pos x="114" y="30"/>
                  </a:cxn>
                  <a:cxn ang="0">
                    <a:pos x="108" y="24"/>
                  </a:cxn>
                  <a:cxn ang="0">
                    <a:pos x="102" y="18"/>
                  </a:cxn>
                  <a:cxn ang="0">
                    <a:pos x="102" y="18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24" y="6"/>
                  </a:cxn>
                  <a:cxn ang="0">
                    <a:pos x="48" y="18"/>
                  </a:cxn>
                  <a:cxn ang="0">
                    <a:pos x="71" y="36"/>
                  </a:cxn>
                  <a:cxn ang="0">
                    <a:pos x="83" y="48"/>
                  </a:cxn>
                  <a:cxn ang="0">
                    <a:pos x="95" y="66"/>
                  </a:cxn>
                  <a:cxn ang="0">
                    <a:pos x="107" y="90"/>
                  </a:cxn>
                  <a:cxn ang="0">
                    <a:pos x="113" y="114"/>
                  </a:cxn>
                  <a:cxn ang="0">
                    <a:pos x="83" y="66"/>
                  </a:cxn>
                  <a:cxn ang="0">
                    <a:pos x="60" y="78"/>
                  </a:cxn>
                  <a:cxn ang="0">
                    <a:pos x="71" y="54"/>
                  </a:cxn>
                  <a:cxn ang="0">
                    <a:pos x="12" y="78"/>
                  </a:cxn>
                  <a:cxn ang="0">
                    <a:pos x="60" y="48"/>
                  </a:cxn>
                  <a:cxn ang="0">
                    <a:pos x="60" y="42"/>
                  </a:cxn>
                  <a:cxn ang="0">
                    <a:pos x="54" y="30"/>
                  </a:cxn>
                  <a:cxn ang="0">
                    <a:pos x="36" y="1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2" y="18"/>
                  </a:cxn>
                  <a:cxn ang="0">
                    <a:pos x="36" y="6"/>
                  </a:cxn>
                  <a:cxn ang="0">
                    <a:pos x="24" y="30"/>
                  </a:cxn>
                  <a:cxn ang="0">
                    <a:pos x="18" y="36"/>
                  </a:cxn>
                  <a:cxn ang="0">
                    <a:pos x="6" y="48"/>
                  </a:cxn>
                  <a:cxn ang="0">
                    <a:pos x="0" y="60"/>
                  </a:cxn>
                  <a:cxn ang="0">
                    <a:pos x="12" y="54"/>
                  </a:cxn>
                  <a:cxn ang="0">
                    <a:pos x="30" y="36"/>
                  </a:cxn>
                  <a:cxn ang="0">
                    <a:pos x="54" y="18"/>
                  </a:cxn>
                  <a:cxn ang="0">
                    <a:pos x="66" y="6"/>
                  </a:cxn>
                  <a:cxn ang="0">
                    <a:pos x="54" y="0"/>
                  </a:cxn>
                  <a:cxn ang="0">
                    <a:pos x="54" y="0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/>
                <a:ahLst/>
                <a:cxnLst>
                  <a:cxn ang="0">
                    <a:pos x="131" y="53"/>
                  </a:cxn>
                  <a:cxn ang="0">
                    <a:pos x="137" y="53"/>
                  </a:cxn>
                  <a:cxn ang="0">
                    <a:pos x="143" y="41"/>
                  </a:cxn>
                  <a:cxn ang="0">
                    <a:pos x="155" y="35"/>
                  </a:cxn>
                  <a:cxn ang="0">
                    <a:pos x="161" y="24"/>
                  </a:cxn>
                  <a:cxn ang="0">
                    <a:pos x="161" y="12"/>
                  </a:cxn>
                  <a:cxn ang="0">
                    <a:pos x="161" y="0"/>
                  </a:cxn>
                  <a:cxn ang="0">
                    <a:pos x="149" y="24"/>
                  </a:cxn>
                  <a:cxn ang="0">
                    <a:pos x="143" y="35"/>
                  </a:cxn>
                  <a:cxn ang="0">
                    <a:pos x="131" y="35"/>
                  </a:cxn>
                  <a:cxn ang="0">
                    <a:pos x="119" y="41"/>
                  </a:cxn>
                  <a:cxn ang="0">
                    <a:pos x="125" y="53"/>
                  </a:cxn>
                  <a:cxn ang="0">
                    <a:pos x="95" y="95"/>
                  </a:cxn>
                  <a:cxn ang="0">
                    <a:pos x="0" y="137"/>
                  </a:cxn>
                  <a:cxn ang="0">
                    <a:pos x="60" y="119"/>
                  </a:cxn>
                  <a:cxn ang="0">
                    <a:pos x="54" y="125"/>
                  </a:cxn>
                  <a:cxn ang="0">
                    <a:pos x="48" y="131"/>
                  </a:cxn>
                  <a:cxn ang="0">
                    <a:pos x="24" y="155"/>
                  </a:cxn>
                  <a:cxn ang="0">
                    <a:pos x="12" y="167"/>
                  </a:cxn>
                  <a:cxn ang="0">
                    <a:pos x="0" y="173"/>
                  </a:cxn>
                  <a:cxn ang="0">
                    <a:pos x="0" y="179"/>
                  </a:cxn>
                  <a:cxn ang="0">
                    <a:pos x="6" y="173"/>
                  </a:cxn>
                  <a:cxn ang="0">
                    <a:pos x="30" y="155"/>
                  </a:cxn>
                  <a:cxn ang="0">
                    <a:pos x="48" y="143"/>
                  </a:cxn>
                  <a:cxn ang="0">
                    <a:pos x="71" y="125"/>
                  </a:cxn>
                  <a:cxn ang="0">
                    <a:pos x="95" y="107"/>
                  </a:cxn>
                  <a:cxn ang="0">
                    <a:pos x="119" y="77"/>
                  </a:cxn>
                  <a:cxn ang="0">
                    <a:pos x="131" y="59"/>
                  </a:cxn>
                  <a:cxn ang="0">
                    <a:pos x="131" y="53"/>
                  </a:cxn>
                  <a:cxn ang="0">
                    <a:pos x="131" y="53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/>
                <a:ahLst/>
                <a:cxnLst>
                  <a:cxn ang="0">
                    <a:pos x="24" y="36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66" y="6"/>
                  </a:cxn>
                  <a:cxn ang="0">
                    <a:pos x="72" y="0"/>
                  </a:cxn>
                  <a:cxn ang="0">
                    <a:pos x="42" y="18"/>
                  </a:cxn>
                  <a:cxn ang="0">
                    <a:pos x="30" y="24"/>
                  </a:cxn>
                  <a:cxn ang="0">
                    <a:pos x="24" y="24"/>
                  </a:cxn>
                  <a:cxn ang="0">
                    <a:pos x="18" y="18"/>
                  </a:cxn>
                  <a:cxn ang="0">
                    <a:pos x="12" y="12"/>
                  </a:cxn>
                  <a:cxn ang="0">
                    <a:pos x="0" y="54"/>
                  </a:cxn>
                  <a:cxn ang="0">
                    <a:pos x="12" y="42"/>
                  </a:cxn>
                  <a:cxn ang="0">
                    <a:pos x="24" y="36"/>
                  </a:cxn>
                  <a:cxn ang="0">
                    <a:pos x="24" y="36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54"/>
                  </a:cxn>
                  <a:cxn ang="0">
                    <a:pos x="12" y="36"/>
                  </a:cxn>
                  <a:cxn ang="0">
                    <a:pos x="12" y="18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/>
                <a:ahLst/>
                <a:cxnLst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6" y="0"/>
                  </a:cxn>
                  <a:cxn ang="0">
                    <a:pos x="42" y="12"/>
                  </a:cxn>
                  <a:cxn ang="0">
                    <a:pos x="42" y="12"/>
                  </a:cxn>
                  <a:cxn ang="0">
                    <a:pos x="0" y="72"/>
                  </a:cxn>
                  <a:cxn ang="0">
                    <a:pos x="18" y="54"/>
                  </a:cxn>
                  <a:cxn ang="0">
                    <a:pos x="18" y="6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/>
                <a:ahLst/>
                <a:cxnLst>
                  <a:cxn ang="0">
                    <a:pos x="287" y="0"/>
                  </a:cxn>
                  <a:cxn ang="0">
                    <a:pos x="0" y="84"/>
                  </a:cxn>
                  <a:cxn ang="0">
                    <a:pos x="168" y="36"/>
                  </a:cxn>
                  <a:cxn ang="0">
                    <a:pos x="114" y="60"/>
                  </a:cxn>
                  <a:cxn ang="0">
                    <a:pos x="276" y="18"/>
                  </a:cxn>
                  <a:cxn ang="0">
                    <a:pos x="287" y="0"/>
                  </a:cxn>
                  <a:cxn ang="0">
                    <a:pos x="287" y="0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6" y="6"/>
                  </a:cxn>
                  <a:cxn ang="0">
                    <a:pos x="0" y="84"/>
                  </a:cxn>
                  <a:cxn ang="0">
                    <a:pos x="54" y="24"/>
                  </a:cxn>
                  <a:cxn ang="0">
                    <a:pos x="6" y="108"/>
                  </a:cxn>
                  <a:cxn ang="0">
                    <a:pos x="66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0"/>
                  </a:cxn>
                  <a:cxn ang="0">
                    <a:pos x="60" y="6"/>
                  </a:cxn>
                  <a:cxn ang="0">
                    <a:pos x="48" y="6"/>
                  </a:cxn>
                  <a:cxn ang="0">
                    <a:pos x="42" y="6"/>
                  </a:cxn>
                  <a:cxn ang="0">
                    <a:pos x="60" y="6"/>
                  </a:cxn>
                  <a:cxn ang="0">
                    <a:pos x="0" y="24"/>
                  </a:cxn>
                  <a:cxn ang="0">
                    <a:pos x="71" y="6"/>
                  </a:cxn>
                  <a:cxn ang="0">
                    <a:pos x="66" y="42"/>
                  </a:cxn>
                  <a:cxn ang="0">
                    <a:pos x="77" y="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/>
                <a:ahLst/>
                <a:cxnLst>
                  <a:cxn ang="0">
                    <a:pos x="66" y="6"/>
                  </a:cxn>
                  <a:cxn ang="0">
                    <a:pos x="0" y="0"/>
                  </a:cxn>
                  <a:cxn ang="0">
                    <a:pos x="54" y="6"/>
                  </a:cxn>
                  <a:cxn ang="0">
                    <a:pos x="18" y="18"/>
                  </a:cxn>
                  <a:cxn ang="0">
                    <a:pos x="60" y="12"/>
                  </a:cxn>
                  <a:cxn ang="0">
                    <a:pos x="60" y="30"/>
                  </a:cxn>
                  <a:cxn ang="0">
                    <a:pos x="60" y="30"/>
                  </a:cxn>
                  <a:cxn ang="0">
                    <a:pos x="66" y="6"/>
                  </a:cxn>
                  <a:cxn ang="0">
                    <a:pos x="66" y="6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60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0"/>
                  </a:cxn>
                  <a:cxn ang="0">
                    <a:pos x="12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/>
                <a:ahLst/>
                <a:cxnLst>
                  <a:cxn ang="0">
                    <a:pos x="24" y="6"/>
                  </a:cxn>
                  <a:cxn ang="0">
                    <a:pos x="18" y="24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6" y="42"/>
                  </a:cxn>
                  <a:cxn ang="0">
                    <a:pos x="18" y="78"/>
                  </a:cxn>
                  <a:cxn ang="0">
                    <a:pos x="18" y="24"/>
                  </a:cxn>
                  <a:cxn ang="0">
                    <a:pos x="24" y="12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24" y="6"/>
                  </a:cxn>
                  <a:cxn ang="0">
                    <a:pos x="24" y="6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2" y="6"/>
                  </a:cxn>
                  <a:cxn ang="0">
                    <a:pos x="24" y="24"/>
                  </a:cxn>
                  <a:cxn ang="0">
                    <a:pos x="24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/>
                <a:ahLst/>
                <a:cxnLst>
                  <a:cxn ang="0">
                    <a:pos x="215" y="0"/>
                  </a:cxn>
                  <a:cxn ang="0">
                    <a:pos x="147" y="36"/>
                  </a:cxn>
                  <a:cxn ang="0">
                    <a:pos x="132" y="49"/>
                  </a:cxn>
                  <a:cxn ang="0">
                    <a:pos x="104" y="79"/>
                  </a:cxn>
                  <a:cxn ang="0">
                    <a:pos x="87" y="114"/>
                  </a:cxn>
                  <a:cxn ang="0">
                    <a:pos x="48" y="156"/>
                  </a:cxn>
                  <a:cxn ang="0">
                    <a:pos x="42" y="166"/>
                  </a:cxn>
                  <a:cxn ang="0">
                    <a:pos x="29" y="177"/>
                  </a:cxn>
                  <a:cxn ang="0">
                    <a:pos x="0" y="208"/>
                  </a:cxn>
                  <a:cxn ang="0">
                    <a:pos x="48" y="216"/>
                  </a:cxn>
                  <a:cxn ang="0">
                    <a:pos x="215" y="0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144" y="36"/>
                  </a:cxn>
                  <a:cxn ang="0">
                    <a:pos x="0" y="179"/>
                  </a:cxn>
                  <a:cxn ang="0">
                    <a:pos x="177" y="85"/>
                  </a:cxn>
                  <a:cxn ang="0">
                    <a:pos x="212" y="0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4" y="79"/>
                  </a:cxn>
                  <a:cxn ang="0">
                    <a:pos x="60" y="0"/>
                  </a:cxn>
                  <a:cxn ang="0">
                    <a:pos x="0" y="22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41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87"/>
                  </a:cxn>
                  <a:cxn ang="0">
                    <a:pos x="69" y="154"/>
                  </a:cxn>
                  <a:cxn ang="0">
                    <a:pos x="137" y="207"/>
                  </a:cxn>
                  <a:cxn ang="0">
                    <a:pos x="0" y="0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42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40" y="142"/>
                  </a:cxn>
                  <a:cxn ang="0">
                    <a:pos x="65" y="72"/>
                  </a:cxn>
                  <a:cxn ang="0">
                    <a:pos x="7" y="0"/>
                  </a:cxn>
                  <a:cxn ang="0">
                    <a:pos x="0" y="222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</p:grpSp>
      <p:sp>
        <p:nvSpPr>
          <p:cNvPr id="133161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33162" name="Rectangle 4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3575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D62A0-F252-4E21-B5B5-E2F23754DD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6D4FD-C016-4062-AE00-198CB5DD1B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D8B8D-CABD-4702-8813-127F60B8EE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A4AF7-6CC2-49D6-9D23-1531E32762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8C4F2-C75E-4E8A-8457-EA48E98D3A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FB32B0-E702-4EEA-AE52-695DF116BC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597FF-0046-4081-90B9-83818F5BAA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C536C-66DC-4256-A64D-E61A839414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477BD-188F-4FF2-972F-91A8E3A1D7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7169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169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D8E0FD8A-2169-4F93-B144-30329F98D1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9CE2A-4D3A-4AEB-8B1F-F152DC16AE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8750"/>
            <a:ext cx="2057400" cy="59721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8750"/>
            <a:ext cx="6019800" cy="59721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CE5990-405E-4515-8393-7AF508BBE1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655AE-8D6C-46DB-81BC-8CCF1AC1F8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88932-C321-4690-90B1-D920010DED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949F07-93F2-432C-88C2-ABDFBC570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E32B8-538C-4C34-9E23-44E9867734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21FEA-E458-4153-9705-932D7BF722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9B6F4-80A4-4D67-A821-43398251C8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46873-D340-4E9E-92ED-EDDF21786E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D70AE-593D-46C0-9F09-1178F6C27A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CFDA4-D8F4-44DF-9F5F-BBC3F22247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1E8149-A32A-4B86-91BF-739A3A37D7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7885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71443-C75E-4825-B0D2-CAA872DF7D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6C1E1-45F6-4335-9156-BF167B65DA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BADDB-C307-48C2-9F4A-557EA5D0F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7FFAA-BAD7-408D-8A29-0F7D6B8201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39BF0-F72A-4213-8B20-7E02E5C365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AA5F5-AB80-45F0-A4E5-E5D169E536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DF942-0EE0-4E91-B633-45E013209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4433A-EC19-47E8-907D-596A480648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8DFC8-4B0C-46F4-BD3A-A4B8548A67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07062-2B42-40E4-8D39-02CB77E13A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B590C-8138-4493-854F-E029845C18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8193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81939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4AA32-60C0-42EF-A58D-1BD5B1AA81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44B7D-4B22-423A-A852-6CEF6244A7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EB214-B4D7-4651-B630-1E375B2A1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E8AD4-992A-4B55-AD3D-36E6E6B611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5500C-F459-491A-9A65-AFD9522B5A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B4B1A-D7DF-45A6-8EB3-74BE69554A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56CB4-B530-4EF5-9317-2B09289BDF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C5674-25AC-466C-ACED-677EFD44E6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9D5B7-496D-46CA-B1F7-EE313F6C70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EE6FA-D026-4A2F-8DF6-1643B4054E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A189E6-4DC1-42A0-B35A-EC08B2CAEA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35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6" name="Oval 5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7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1312" y="186"/>
              <a:ext cx="4299" cy="3371"/>
              <a:chOff x="0" y="3"/>
              <a:chExt cx="5533" cy="4338"/>
            </a:xfrm>
          </p:grpSpPr>
          <p:grpSp>
            <p:nvGrpSpPr>
              <p:cNvPr id="5" name="Group 7"/>
              <p:cNvGrpSpPr>
                <a:grpSpLocks/>
              </p:cNvGrpSpPr>
              <p:nvPr/>
            </p:nvGrpSpPr>
            <p:grpSpPr bwMode="auto">
              <a:xfrm>
                <a:off x="0" y="3"/>
                <a:ext cx="5470" cy="4338"/>
                <a:chOff x="0" y="3"/>
                <a:chExt cx="5470" cy="4338"/>
              </a:xfrm>
            </p:grpSpPr>
            <p:grpSp>
              <p:nvGrpSpPr>
                <p:cNvPr id="6" name="Group 8"/>
                <p:cNvGrpSpPr>
                  <a:grpSpLocks/>
                </p:cNvGrpSpPr>
                <p:nvPr/>
              </p:nvGrpSpPr>
              <p:grpSpPr bwMode="auto">
                <a:xfrm>
                  <a:off x="1339" y="788"/>
                  <a:ext cx="2919" cy="2148"/>
                  <a:chOff x="1265" y="816"/>
                  <a:chExt cx="2919" cy="2148"/>
                </a:xfrm>
              </p:grpSpPr>
              <p:sp>
                <p:nvSpPr>
                  <p:cNvPr id="1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6"/>
                    <a:ext cx="2919" cy="2148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1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79" y="1602"/>
                    <a:ext cx="578" cy="405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7" name="Group 11"/>
                <p:cNvGrpSpPr>
                  <a:grpSpLocks/>
                </p:cNvGrpSpPr>
                <p:nvPr/>
              </p:nvGrpSpPr>
              <p:grpSpPr bwMode="auto">
                <a:xfrm>
                  <a:off x="0" y="3"/>
                  <a:ext cx="5470" cy="4338"/>
                  <a:chOff x="0" y="3"/>
                  <a:chExt cx="5470" cy="4338"/>
                </a:xfrm>
              </p:grpSpPr>
              <p:grpSp>
                <p:nvGrpSpPr>
                  <p:cNvPr id="22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4" y="1504"/>
                    <a:ext cx="1259" cy="2323"/>
                    <a:chOff x="3470" y="1532"/>
                    <a:chExt cx="1259" cy="2323"/>
                  </a:xfrm>
                </p:grpSpPr>
                <p:sp>
                  <p:nvSpPr>
                    <p:cNvPr id="131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4" y="2238"/>
                      <a:ext cx="1725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132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2" y="3148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23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2" cy="1331"/>
                    <a:chOff x="2864" y="2019"/>
                    <a:chExt cx="2462" cy="1331"/>
                  </a:xfrm>
                </p:grpSpPr>
                <p:sp>
                  <p:nvSpPr>
                    <p:cNvPr id="129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9"/>
                      <a:ext cx="1813" cy="3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130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2" y="2806"/>
                      <a:ext cx="974" cy="544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24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0" y="1803"/>
                    <a:ext cx="2478" cy="1065"/>
                    <a:chOff x="2896" y="1831"/>
                    <a:chExt cx="2478" cy="1065"/>
                  </a:xfrm>
                </p:grpSpPr>
                <p:sp>
                  <p:nvSpPr>
                    <p:cNvPr id="127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6" y="1831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128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33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25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126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7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34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1" cy="657"/>
                    <a:chOff x="2958" y="1414"/>
                    <a:chExt cx="2341" cy="657"/>
                  </a:xfrm>
                </p:grpSpPr>
                <p:sp>
                  <p:nvSpPr>
                    <p:cNvPr id="123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124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69" y="1582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35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2"/>
                    <a:ext cx="2150" cy="341"/>
                    <a:chOff x="2983" y="1270"/>
                    <a:chExt cx="2150" cy="341"/>
                  </a:xfrm>
                </p:grpSpPr>
                <p:sp>
                  <p:nvSpPr>
                    <p:cNvPr id="121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2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122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70"/>
                      <a:ext cx="754" cy="341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36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91"/>
                    <a:ext cx="1879" cy="424"/>
                    <a:chOff x="2938" y="919"/>
                    <a:chExt cx="1879" cy="424"/>
                  </a:xfrm>
                </p:grpSpPr>
                <p:sp>
                  <p:nvSpPr>
                    <p:cNvPr id="119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120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9"/>
                      <a:ext cx="662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37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5"/>
                    <a:chOff x="637" y="1653"/>
                    <a:chExt cx="1257" cy="2325"/>
                  </a:xfrm>
                </p:grpSpPr>
                <p:sp>
                  <p:nvSpPr>
                    <p:cNvPr id="117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8"/>
                      <a:ext cx="172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118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1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38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1" cy="1334"/>
                    <a:chOff x="-5" y="2196"/>
                    <a:chExt cx="2461" cy="1334"/>
                  </a:xfrm>
                </p:grpSpPr>
                <p:sp>
                  <p:nvSpPr>
                    <p:cNvPr id="115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2" cy="34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116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4"/>
                      <a:ext cx="973" cy="54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39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0"/>
                    <a:ext cx="2477" cy="1063"/>
                    <a:chOff x="-52" y="2008"/>
                    <a:chExt cx="2477" cy="1063"/>
                  </a:xfrm>
                </p:grpSpPr>
                <p:sp>
                  <p:nvSpPr>
                    <p:cNvPr id="113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8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114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5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40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111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3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112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41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7" y="1563"/>
                    <a:ext cx="2339" cy="656"/>
                    <a:chOff x="23" y="1591"/>
                    <a:chExt cx="2339" cy="656"/>
                  </a:xfrm>
                </p:grpSpPr>
                <p:sp>
                  <p:nvSpPr>
                    <p:cNvPr id="109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8" y="1591"/>
                      <a:ext cx="154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110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3" y="1759"/>
                      <a:ext cx="830" cy="48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42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7"/>
                    <a:ext cx="2150" cy="345"/>
                    <a:chOff x="189" y="1445"/>
                    <a:chExt cx="2150" cy="345"/>
                  </a:xfrm>
                </p:grpSpPr>
                <p:sp>
                  <p:nvSpPr>
                    <p:cNvPr id="107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5"/>
                      <a:ext cx="1404" cy="22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108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5"/>
                      <a:ext cx="754" cy="3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43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5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106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44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3"/>
                    <a:ext cx="1849" cy="553"/>
                    <a:chOff x="616" y="901"/>
                    <a:chExt cx="1849" cy="553"/>
                  </a:xfrm>
                </p:grpSpPr>
                <p:sp>
                  <p:nvSpPr>
                    <p:cNvPr id="103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2" y="1239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104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901"/>
                      <a:ext cx="662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45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101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102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89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46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1"/>
                    <a:ext cx="1693" cy="892"/>
                    <a:chOff x="1120" y="301"/>
                    <a:chExt cx="1693" cy="892"/>
                  </a:xfrm>
                </p:grpSpPr>
                <p:sp>
                  <p:nvSpPr>
                    <p:cNvPr id="99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8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100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1"/>
                      <a:ext cx="67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47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3"/>
                    <a:ext cx="779" cy="1516"/>
                    <a:chOff x="1633" y="101"/>
                    <a:chExt cx="779" cy="1516"/>
                  </a:xfrm>
                </p:grpSpPr>
                <p:sp>
                  <p:nvSpPr>
                    <p:cNvPr id="97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4" y="959"/>
                      <a:ext cx="110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98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28"/>
                      <a:ext cx="591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48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3"/>
                    <a:ext cx="635" cy="1534"/>
                    <a:chOff x="1935" y="31"/>
                    <a:chExt cx="635" cy="1534"/>
                  </a:xfrm>
                </p:grpSpPr>
                <p:sp>
                  <p:nvSpPr>
                    <p:cNvPr id="95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2" y="927"/>
                      <a:ext cx="106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96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7"/>
                      <a:ext cx="570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49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3"/>
                    <a:ext cx="1846" cy="568"/>
                    <a:chOff x="2822" y="671"/>
                    <a:chExt cx="1846" cy="568"/>
                  </a:xfrm>
                </p:grpSpPr>
                <p:sp>
                  <p:nvSpPr>
                    <p:cNvPr id="93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4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94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1"/>
                      <a:ext cx="663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50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6"/>
                    <a:ext cx="1783" cy="717"/>
                    <a:chOff x="2683" y="444"/>
                    <a:chExt cx="1783" cy="717"/>
                  </a:xfrm>
                </p:grpSpPr>
                <p:sp>
                  <p:nvSpPr>
                    <p:cNvPr id="91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92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3" y="444"/>
                      <a:ext cx="663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sp>
                <p:nvSpPr>
                  <p:cNvPr id="56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6" y="949"/>
                    <a:ext cx="1026" cy="1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57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200" y="196"/>
                    <a:ext cx="551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grpSp>
                <p:nvGrpSpPr>
                  <p:cNvPr id="51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5" y="14"/>
                    <a:ext cx="637" cy="1518"/>
                    <a:chOff x="2801" y="42"/>
                    <a:chExt cx="637" cy="1518"/>
                  </a:xfrm>
                </p:grpSpPr>
                <p:sp>
                  <p:nvSpPr>
                    <p:cNvPr id="89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2" y="938"/>
                      <a:ext cx="1061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90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09" y="183"/>
                      <a:ext cx="570" cy="28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52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11" y="133"/>
                    <a:ext cx="1014" cy="1464"/>
                    <a:chOff x="2937" y="161"/>
                    <a:chExt cx="1014" cy="1464"/>
                  </a:xfrm>
                </p:grpSpPr>
                <p:sp>
                  <p:nvSpPr>
                    <p:cNvPr id="87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4" y="912"/>
                      <a:ext cx="1156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88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29" y="261"/>
                      <a:ext cx="622" cy="422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53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5" y="5"/>
                    <a:ext cx="241" cy="1448"/>
                    <a:chOff x="2731" y="33"/>
                    <a:chExt cx="241" cy="1448"/>
                  </a:xfrm>
                </p:grpSpPr>
                <p:sp>
                  <p:nvSpPr>
                    <p:cNvPr id="85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7" y="961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86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49" y="221"/>
                      <a:ext cx="512" cy="1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54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0"/>
                    <a:ext cx="1083" cy="2450"/>
                    <a:chOff x="943" y="1768"/>
                    <a:chExt cx="1083" cy="2450"/>
                  </a:xfrm>
                </p:grpSpPr>
                <p:sp>
                  <p:nvSpPr>
                    <p:cNvPr id="83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08" y="2475"/>
                      <a:ext cx="1726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84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6" y="3511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55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5" cy="2373"/>
                    <a:chOff x="1455" y="1936"/>
                    <a:chExt cx="765" cy="2373"/>
                  </a:xfrm>
                </p:grpSpPr>
                <p:sp>
                  <p:nvSpPr>
                    <p:cNvPr id="81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9"/>
                      <a:ext cx="1595" cy="31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82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6"/>
                      <a:ext cx="856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58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0" y="1959"/>
                    <a:ext cx="460" cy="2331"/>
                    <a:chOff x="1951" y="1986"/>
                    <a:chExt cx="493" cy="2606"/>
                  </a:xfrm>
                </p:grpSpPr>
                <p:sp>
                  <p:nvSpPr>
                    <p:cNvPr id="79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37" y="2692"/>
                      <a:ext cx="1713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80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29" y="3896"/>
                      <a:ext cx="918" cy="47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59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5"/>
                    <a:chOff x="3334" y="1717"/>
                    <a:chExt cx="1125" cy="2425"/>
                  </a:xfrm>
                </p:grpSpPr>
                <p:sp>
                  <p:nvSpPr>
                    <p:cNvPr id="77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78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2" y="3435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60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4" y="1840"/>
                    <a:ext cx="882" cy="2422"/>
                    <a:chOff x="3180" y="1868"/>
                    <a:chExt cx="882" cy="2422"/>
                  </a:xfrm>
                </p:grpSpPr>
                <p:sp>
                  <p:nvSpPr>
                    <p:cNvPr id="75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5" y="2543"/>
                      <a:ext cx="1649" cy="30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76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3" cy="46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61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22" cy="2386"/>
                    <a:chOff x="3006" y="1983"/>
                    <a:chExt cx="622" cy="2386"/>
                  </a:xfrm>
                </p:grpSpPr>
                <p:sp>
                  <p:nvSpPr>
                    <p:cNvPr id="73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9" y="2660"/>
                      <a:ext cx="1599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74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5" y="3747"/>
                      <a:ext cx="859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62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1"/>
                    <a:ext cx="404" cy="2222"/>
                    <a:chOff x="2819" y="2099"/>
                    <a:chExt cx="404" cy="2222"/>
                  </a:xfrm>
                </p:grpSpPr>
                <p:sp>
                  <p:nvSpPr>
                    <p:cNvPr id="71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7" y="2711"/>
                      <a:ext cx="1470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72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3"/>
                      <a:ext cx="790" cy="38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  <p:grpSp>
                <p:nvGrpSpPr>
                  <p:cNvPr id="63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3" y="2106"/>
                    <a:ext cx="428" cy="2184"/>
                    <a:chOff x="2288" y="2134"/>
                    <a:chExt cx="428" cy="2184"/>
                  </a:xfrm>
                </p:grpSpPr>
                <p:sp>
                  <p:nvSpPr>
                    <p:cNvPr id="69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3" y="2759"/>
                      <a:ext cx="1438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  <p:sp>
                  <p:nvSpPr>
                    <p:cNvPr id="70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50" y="3785"/>
                      <a:ext cx="771" cy="29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>
                        <a:latin typeface="+mn-lt"/>
                      </a:endParaRPr>
                    </a:p>
                  </p:txBody>
                </p:sp>
              </p:grpSp>
            </p:grpSp>
          </p:grpSp>
          <p:grpSp>
            <p:nvGrpSpPr>
              <p:cNvPr id="64" name="Group 110"/>
              <p:cNvGrpSpPr>
                <a:grpSpLocks/>
              </p:cNvGrpSpPr>
              <p:nvPr/>
            </p:nvGrpSpPr>
            <p:grpSpPr bwMode="auto">
              <a:xfrm>
                <a:off x="73" y="313"/>
                <a:ext cx="5460" cy="3668"/>
                <a:chOff x="73" y="313"/>
                <a:chExt cx="5460" cy="3668"/>
              </a:xfrm>
            </p:grpSpPr>
            <p:grpSp>
              <p:nvGrpSpPr>
                <p:cNvPr id="65" name="Group 111"/>
                <p:cNvGrpSpPr>
                  <a:grpSpLocks/>
                </p:cNvGrpSpPr>
                <p:nvPr/>
              </p:nvGrpSpPr>
              <p:grpSpPr bwMode="auto">
                <a:xfrm>
                  <a:off x="73" y="313"/>
                  <a:ext cx="5460" cy="3668"/>
                  <a:chOff x="73" y="313"/>
                  <a:chExt cx="5460" cy="3668"/>
                </a:xfrm>
              </p:grpSpPr>
              <p:sp>
                <p:nvSpPr>
                  <p:cNvPr id="2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5" y="455"/>
                    <a:ext cx="2568" cy="2048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2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7" y="1602"/>
                    <a:ext cx="2017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28" name="Arc 114"/>
                  <p:cNvSpPr>
                    <a:spLocks/>
                  </p:cNvSpPr>
                  <p:nvPr/>
                </p:nvSpPr>
                <p:spPr bwMode="hidden">
                  <a:xfrm>
                    <a:off x="3028" y="1181"/>
                    <a:ext cx="1426" cy="2380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29" name="Arc 115"/>
                  <p:cNvSpPr>
                    <a:spLocks/>
                  </p:cNvSpPr>
                  <p:nvPr/>
                </p:nvSpPr>
                <p:spPr bwMode="hidden">
                  <a:xfrm flipH="1">
                    <a:off x="73" y="813"/>
                    <a:ext cx="2541" cy="2380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30" name="Arc 116"/>
                  <p:cNvSpPr>
                    <a:spLocks/>
                  </p:cNvSpPr>
                  <p:nvPr/>
                </p:nvSpPr>
                <p:spPr bwMode="hidden">
                  <a:xfrm flipH="1">
                    <a:off x="789" y="313"/>
                    <a:ext cx="1851" cy="2305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3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3" cy="2305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3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799" y="437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sp>
              <p:nvSpPr>
                <p:cNvPr id="25" name="Freeform 119"/>
                <p:cNvSpPr>
                  <a:spLocks/>
                </p:cNvSpPr>
                <p:nvPr/>
              </p:nvSpPr>
              <p:spPr bwMode="hidden">
                <a:xfrm rot="20253369">
                  <a:off x="3279" y="1530"/>
                  <a:ext cx="443" cy="83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</p:grpSp>
        </p:grpSp>
        <p:grpSp>
          <p:nvGrpSpPr>
            <p:cNvPr id="66" name="Group 120"/>
            <p:cNvGrpSpPr>
              <a:grpSpLocks/>
            </p:cNvGrpSpPr>
            <p:nvPr/>
          </p:nvGrpSpPr>
          <p:grpSpPr bwMode="auto">
            <a:xfrm>
              <a:off x="1476" y="457"/>
              <a:ext cx="4040" cy="2966"/>
              <a:chOff x="210" y="337"/>
              <a:chExt cx="5198" cy="3818"/>
            </a:xfrm>
          </p:grpSpPr>
          <p:sp>
            <p:nvSpPr>
              <p:cNvPr id="8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9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0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1" name="Arc 124"/>
              <p:cNvSpPr>
                <a:spLocks/>
              </p:cNvSpPr>
              <p:nvPr/>
            </p:nvSpPr>
            <p:spPr bwMode="hidden">
              <a:xfrm flipH="1">
                <a:off x="210" y="1169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2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4" name="Freeform 127"/>
              <p:cNvSpPr>
                <a:spLocks/>
              </p:cNvSpPr>
              <p:nvPr/>
            </p:nvSpPr>
            <p:spPr bwMode="hidden">
              <a:xfrm>
                <a:off x="3300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5" name="Freeform 128"/>
              <p:cNvSpPr>
                <a:spLocks/>
              </p:cNvSpPr>
              <p:nvPr/>
            </p:nvSpPr>
            <p:spPr bwMode="hidden">
              <a:xfrm rot="19660755" flipV="1">
                <a:off x="2547" y="2149"/>
                <a:ext cx="441" cy="83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6" name="Freeform 129"/>
              <p:cNvSpPr>
                <a:spLocks/>
              </p:cNvSpPr>
              <p:nvPr/>
            </p:nvSpPr>
            <p:spPr bwMode="hidden">
              <a:xfrm flipH="1">
                <a:off x="489" y="2503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7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8" name="Freeform 131"/>
              <p:cNvSpPr>
                <a:spLocks/>
              </p:cNvSpPr>
              <p:nvPr/>
            </p:nvSpPr>
            <p:spPr bwMode="hidden">
              <a:xfrm>
                <a:off x="4401" y="2279"/>
                <a:ext cx="1007" cy="160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9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0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4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1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0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</p:grpSp>
      <p:sp>
        <p:nvSpPr>
          <p:cNvPr id="88199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88200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37" name="Rectangle 13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8" name="Rectangle 1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" name="Rectangle 1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9B7FF-3FF2-494E-ADED-CD9B886E59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E23BB-02CE-4423-BC65-E6DE881A95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CE5F8-086C-48C7-8EAD-ACB134EE7A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86AA8-0777-4112-B30B-42157F88EE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25073-F795-4A52-B6F5-330F306AA6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BD107-B0D5-493E-A28F-554924082B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C58EE-646C-458C-8C99-111BAD663F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BA19B-90D1-4842-ACDA-A83FD73451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BB632-C638-4D17-BFEB-2EECF0DA5C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B20DC-7361-4480-9B27-474C9F843A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C91DA-62E8-463D-8AB2-8C43640F06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918A3-400F-4421-950C-74861A330F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AF475F-981C-462F-A727-F74B7550F3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23CEF-41CC-4838-AFDC-3AE2EB730E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27E98-74EC-42CD-80DF-C7FCD35D4A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FF56C-4D95-4D4C-ABFD-588A44D459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2118C-1E8D-48C9-95B5-3BFDFBFF77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B6D79-7F33-4A39-A8A1-1530948B0D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6FD9C6-AEB7-4AB7-920F-17D29243AE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AE33C-5C95-423D-909C-DCD09A538A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EC132-10F9-46AA-9C9D-99C0F6C91E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5A957-0E6C-4A84-BC3E-965A3CA1E2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14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EF5CF-8862-43CB-89AE-24AA75B70F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B7436-007E-4415-B863-6B9D79C705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291D5-9B57-4440-8292-6986F83147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EACAF-DC88-4008-A41B-920E334300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2C430-CD1F-4D30-AB3A-A1609E814F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32A76-B14B-418F-A295-9D5E1A8DBD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0FF33-D34D-429C-BB14-8D2F8C8E4A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50DB9-23E7-4EC9-87A9-BDD53A7F3A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57B6E-9006-47F8-90EA-573BC4F8B7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B425D-ADA6-485A-A6FD-1ED3D133B1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5F56B-DE37-410A-ACCD-55A3007185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grpSp>
          <p:nvGrpSpPr>
            <p:cNvPr id="3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grpSp>
          <p:nvGrpSpPr>
            <p:cNvPr id="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55376-DF69-49D4-B0A4-61D671D8AA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2CDE7C-B325-4D8E-9B34-B2C4B186BA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3949B-21EA-4A8F-B55A-F0B005DDE5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221529-0BC7-498A-BB03-5CABEDA7EA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EE37C-54A9-471A-AEBE-4B469EB58D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819C0-370E-4B3A-80B1-7E7045857A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EE142-9267-4F2F-B6B9-C6B38D664F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4FDC2-A45D-4323-BE37-46CFB1B21A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FD7F39-FAD4-4EDA-8E78-017EE0D7C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92771-8BB0-47F3-9B84-16DFB36D27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2DA23-4220-4828-AE8C-A3BF00A67C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4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6632EB-BB10-4419-B81F-096A9F69FA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34E94-EE0D-4DEB-9AD2-58C2B4A791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3B09B-3603-4F31-97DB-FF0474D2E3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725B8A-29E2-4494-9722-91176052B5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4A2DB0-2ABD-4EDD-9CD1-9F6711F681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4A15C-98DB-48D1-9BA3-705EDD6039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A0C56-8C82-4845-BEC1-D151537D85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3B6FA-CA38-4BF1-A6DF-E2DCA0077B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F1C0A-93F1-44B6-89D2-AF91B80EAD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49E95-1783-4D9A-8C08-97CA8747A9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161A3D-3082-44C6-8D93-BFD69AE684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6144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6144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6144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4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145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145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145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595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2595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125957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12595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25961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25962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25963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25964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25965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sp>
          <p:nvSpPr>
            <p:cNvPr id="125966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25968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25969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25970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25971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25972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25973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125974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47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5976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5977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5978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5D2BB1B1-4205-4561-89F1-3D9A287248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132099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/>
              <a:ahLst/>
              <a:cxnLst>
                <a:cxn ang="0">
                  <a:pos x="149" y="1505"/>
                </a:cxn>
                <a:cxn ang="0">
                  <a:pos x="687" y="1331"/>
                </a:cxn>
                <a:cxn ang="0">
                  <a:pos x="1213" y="1157"/>
                </a:cxn>
                <a:cxn ang="0">
                  <a:pos x="1728" y="977"/>
                </a:cxn>
                <a:cxn ang="0">
                  <a:pos x="2218" y="792"/>
                </a:cxn>
                <a:cxn ang="0">
                  <a:pos x="2457" y="696"/>
                </a:cxn>
                <a:cxn ang="0">
                  <a:pos x="2690" y="606"/>
                </a:cxn>
                <a:cxn ang="0">
                  <a:pos x="2918" y="510"/>
                </a:cxn>
                <a:cxn ang="0">
                  <a:pos x="3139" y="420"/>
                </a:cxn>
                <a:cxn ang="0">
                  <a:pos x="3348" y="324"/>
                </a:cxn>
                <a:cxn ang="0">
                  <a:pos x="3551" y="234"/>
                </a:cxn>
                <a:cxn ang="0">
                  <a:pos x="3749" y="138"/>
                </a:cxn>
                <a:cxn ang="0">
                  <a:pos x="3934" y="48"/>
                </a:cxn>
                <a:cxn ang="0">
                  <a:pos x="3934" y="0"/>
                </a:cxn>
                <a:cxn ang="0">
                  <a:pos x="3743" y="96"/>
                </a:cxn>
                <a:cxn ang="0">
                  <a:pos x="3539" y="192"/>
                </a:cxn>
                <a:cxn ang="0">
                  <a:pos x="3330" y="288"/>
                </a:cxn>
                <a:cxn ang="0">
                  <a:pos x="3115" y="384"/>
                </a:cxn>
                <a:cxn ang="0">
                  <a:pos x="2888" y="480"/>
                </a:cxn>
                <a:cxn ang="0">
                  <a:pos x="2654" y="576"/>
                </a:cxn>
                <a:cxn ang="0">
                  <a:pos x="2409" y="672"/>
                </a:cxn>
                <a:cxn ang="0">
                  <a:pos x="2164" y="768"/>
                </a:cxn>
                <a:cxn ang="0">
                  <a:pos x="1907" y="864"/>
                </a:cxn>
                <a:cxn ang="0">
                  <a:pos x="1650" y="960"/>
                </a:cxn>
                <a:cxn ang="0">
                  <a:pos x="1112" y="1145"/>
                </a:cxn>
                <a:cxn ang="0">
                  <a:pos x="562" y="1331"/>
                </a:cxn>
                <a:cxn ang="0">
                  <a:pos x="0" y="1505"/>
                </a:cxn>
                <a:cxn ang="0">
                  <a:pos x="149" y="1505"/>
                </a:cxn>
                <a:cxn ang="0">
                  <a:pos x="149" y="1505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32100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/>
              <a:ahLst/>
              <a:cxnLst>
                <a:cxn ang="0">
                  <a:pos x="132" y="689"/>
                </a:cxn>
                <a:cxn ang="0">
                  <a:pos x="550" y="527"/>
                </a:cxn>
                <a:cxn ang="0">
                  <a:pos x="963" y="365"/>
                </a:cxn>
                <a:cxn ang="0">
                  <a:pos x="1160" y="287"/>
                </a:cxn>
                <a:cxn ang="0">
                  <a:pos x="1357" y="203"/>
                </a:cxn>
                <a:cxn ang="0">
                  <a:pos x="1549" y="126"/>
                </a:cxn>
                <a:cxn ang="0">
                  <a:pos x="1728" y="48"/>
                </a:cxn>
                <a:cxn ang="0">
                  <a:pos x="1728" y="0"/>
                </a:cxn>
                <a:cxn ang="0">
                  <a:pos x="1531" y="84"/>
                </a:cxn>
                <a:cxn ang="0">
                  <a:pos x="1327" y="167"/>
                </a:cxn>
                <a:cxn ang="0">
                  <a:pos x="1118" y="257"/>
                </a:cxn>
                <a:cxn ang="0">
                  <a:pos x="903" y="341"/>
                </a:cxn>
                <a:cxn ang="0">
                  <a:pos x="454" y="515"/>
                </a:cxn>
                <a:cxn ang="0">
                  <a:pos x="0" y="689"/>
                </a:cxn>
                <a:cxn ang="0">
                  <a:pos x="132" y="689"/>
                </a:cxn>
                <a:cxn ang="0">
                  <a:pos x="132" y="689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32101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/>
              <a:ahLst/>
              <a:cxnLst>
                <a:cxn ang="0">
                  <a:pos x="5561" y="929"/>
                </a:cxn>
                <a:cxn ang="0">
                  <a:pos x="5537" y="773"/>
                </a:cxn>
                <a:cxn ang="0">
                  <a:pos x="5453" y="629"/>
                </a:cxn>
                <a:cxn ang="0">
                  <a:pos x="5327" y="492"/>
                </a:cxn>
                <a:cxn ang="0">
                  <a:pos x="5148" y="366"/>
                </a:cxn>
                <a:cxn ang="0">
                  <a:pos x="4921" y="252"/>
                </a:cxn>
                <a:cxn ang="0">
                  <a:pos x="4652" y="144"/>
                </a:cxn>
                <a:cxn ang="0">
                  <a:pos x="4341" y="48"/>
                </a:cxn>
                <a:cxn ang="0">
                  <a:pos x="4000" y="0"/>
                </a:cxn>
                <a:cxn ang="0">
                  <a:pos x="4359" y="90"/>
                </a:cxn>
                <a:cxn ang="0">
                  <a:pos x="4670" y="192"/>
                </a:cxn>
                <a:cxn ang="0">
                  <a:pos x="4933" y="306"/>
                </a:cxn>
                <a:cxn ang="0">
                  <a:pos x="5148" y="426"/>
                </a:cxn>
                <a:cxn ang="0">
                  <a:pos x="5315" y="557"/>
                </a:cxn>
                <a:cxn ang="0">
                  <a:pos x="5429" y="701"/>
                </a:cxn>
                <a:cxn ang="0">
                  <a:pos x="5489" y="851"/>
                </a:cxn>
                <a:cxn ang="0">
                  <a:pos x="5489" y="1013"/>
                </a:cxn>
                <a:cxn ang="0">
                  <a:pos x="5441" y="1163"/>
                </a:cxn>
                <a:cxn ang="0">
                  <a:pos x="5345" y="1319"/>
                </a:cxn>
                <a:cxn ang="0">
                  <a:pos x="5202" y="1475"/>
                </a:cxn>
                <a:cxn ang="0">
                  <a:pos x="5017" y="1630"/>
                </a:cxn>
                <a:cxn ang="0">
                  <a:pos x="4789" y="1786"/>
                </a:cxn>
                <a:cxn ang="0">
                  <a:pos x="4526" y="1948"/>
                </a:cxn>
                <a:cxn ang="0">
                  <a:pos x="4215" y="2104"/>
                </a:cxn>
                <a:cxn ang="0">
                  <a:pos x="3875" y="2260"/>
                </a:cxn>
                <a:cxn ang="0">
                  <a:pos x="3498" y="2416"/>
                </a:cxn>
                <a:cxn ang="0">
                  <a:pos x="3085" y="2566"/>
                </a:cxn>
                <a:cxn ang="0">
                  <a:pos x="2643" y="2715"/>
                </a:cxn>
                <a:cxn ang="0">
                  <a:pos x="2164" y="2865"/>
                </a:cxn>
                <a:cxn ang="0">
                  <a:pos x="1662" y="3009"/>
                </a:cxn>
                <a:cxn ang="0">
                  <a:pos x="1136" y="3147"/>
                </a:cxn>
                <a:cxn ang="0">
                  <a:pos x="580" y="3279"/>
                </a:cxn>
                <a:cxn ang="0">
                  <a:pos x="0" y="3447"/>
                </a:cxn>
                <a:cxn ang="0">
                  <a:pos x="867" y="3249"/>
                </a:cxn>
                <a:cxn ang="0">
                  <a:pos x="1417" y="3105"/>
                </a:cxn>
                <a:cxn ang="0">
                  <a:pos x="1937" y="2961"/>
                </a:cxn>
                <a:cxn ang="0">
                  <a:pos x="2434" y="2817"/>
                </a:cxn>
                <a:cxn ang="0">
                  <a:pos x="2900" y="2668"/>
                </a:cxn>
                <a:cxn ang="0">
                  <a:pos x="3330" y="2512"/>
                </a:cxn>
                <a:cxn ang="0">
                  <a:pos x="3731" y="2356"/>
                </a:cxn>
                <a:cxn ang="0">
                  <a:pos x="4096" y="2200"/>
                </a:cxn>
                <a:cxn ang="0">
                  <a:pos x="4425" y="2038"/>
                </a:cxn>
                <a:cxn ang="0">
                  <a:pos x="4718" y="1876"/>
                </a:cxn>
                <a:cxn ang="0">
                  <a:pos x="4969" y="1720"/>
                </a:cxn>
                <a:cxn ang="0">
                  <a:pos x="5178" y="1559"/>
                </a:cxn>
                <a:cxn ang="0">
                  <a:pos x="5339" y="1397"/>
                </a:cxn>
                <a:cxn ang="0">
                  <a:pos x="5459" y="1241"/>
                </a:cxn>
                <a:cxn ang="0">
                  <a:pos x="5537" y="1085"/>
                </a:cxn>
                <a:cxn ang="0">
                  <a:pos x="5555" y="100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32102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32103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/>
              <a:ahLst/>
              <a:cxnLst>
                <a:cxn ang="0">
                  <a:pos x="5740" y="0"/>
                </a:cxn>
                <a:cxn ang="0">
                  <a:pos x="5638" y="72"/>
                </a:cxn>
                <a:cxn ang="0">
                  <a:pos x="5537" y="138"/>
                </a:cxn>
                <a:cxn ang="0">
                  <a:pos x="5423" y="210"/>
                </a:cxn>
                <a:cxn ang="0">
                  <a:pos x="5304" y="276"/>
                </a:cxn>
                <a:cxn ang="0">
                  <a:pos x="5052" y="414"/>
                </a:cxn>
                <a:cxn ang="0">
                  <a:pos x="4777" y="552"/>
                </a:cxn>
                <a:cxn ang="0">
                  <a:pos x="4478" y="690"/>
                </a:cxn>
                <a:cxn ang="0">
                  <a:pos x="4162" y="827"/>
                </a:cxn>
                <a:cxn ang="0">
                  <a:pos x="3827" y="959"/>
                </a:cxn>
                <a:cxn ang="0">
                  <a:pos x="3468" y="1091"/>
                </a:cxn>
                <a:cxn ang="0">
                  <a:pos x="3091" y="1223"/>
                </a:cxn>
                <a:cxn ang="0">
                  <a:pos x="2697" y="1355"/>
                </a:cxn>
                <a:cxn ang="0">
                  <a:pos x="2284" y="1481"/>
                </a:cxn>
                <a:cxn ang="0">
                  <a:pos x="1860" y="1601"/>
                </a:cxn>
                <a:cxn ang="0">
                  <a:pos x="1417" y="1721"/>
                </a:cxn>
                <a:cxn ang="0">
                  <a:pos x="957" y="1834"/>
                </a:cxn>
                <a:cxn ang="0">
                  <a:pos x="484" y="1948"/>
                </a:cxn>
                <a:cxn ang="0">
                  <a:pos x="0" y="2056"/>
                </a:cxn>
                <a:cxn ang="0">
                  <a:pos x="0" y="2098"/>
                </a:cxn>
                <a:cxn ang="0">
                  <a:pos x="478" y="1990"/>
                </a:cxn>
                <a:cxn ang="0">
                  <a:pos x="951" y="1882"/>
                </a:cxn>
                <a:cxn ang="0">
                  <a:pos x="1405" y="1763"/>
                </a:cxn>
                <a:cxn ang="0">
                  <a:pos x="1842" y="1649"/>
                </a:cxn>
                <a:cxn ang="0">
                  <a:pos x="2266" y="1523"/>
                </a:cxn>
                <a:cxn ang="0">
                  <a:pos x="2679" y="1397"/>
                </a:cxn>
                <a:cxn ang="0">
                  <a:pos x="3067" y="1271"/>
                </a:cxn>
                <a:cxn ang="0">
                  <a:pos x="3444" y="1139"/>
                </a:cxn>
                <a:cxn ang="0">
                  <a:pos x="3803" y="1007"/>
                </a:cxn>
                <a:cxn ang="0">
                  <a:pos x="4138" y="875"/>
                </a:cxn>
                <a:cxn ang="0">
                  <a:pos x="4460" y="737"/>
                </a:cxn>
                <a:cxn ang="0">
                  <a:pos x="4759" y="600"/>
                </a:cxn>
                <a:cxn ang="0">
                  <a:pos x="5040" y="462"/>
                </a:cxn>
                <a:cxn ang="0">
                  <a:pos x="5292" y="324"/>
                </a:cxn>
                <a:cxn ang="0">
                  <a:pos x="5531" y="186"/>
                </a:cxn>
                <a:cxn ang="0">
                  <a:pos x="5740" y="48"/>
                </a:cxn>
                <a:cxn ang="0">
                  <a:pos x="5740" y="0"/>
                </a:cxn>
                <a:cxn ang="0">
                  <a:pos x="5740" y="0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32104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/>
              <a:ahLst/>
              <a:cxnLst>
                <a:cxn ang="0">
                  <a:pos x="1955" y="485"/>
                </a:cxn>
                <a:cxn ang="0">
                  <a:pos x="1901" y="390"/>
                </a:cxn>
                <a:cxn ang="0">
                  <a:pos x="1770" y="306"/>
                </a:cxn>
                <a:cxn ang="0">
                  <a:pos x="1579" y="228"/>
                </a:cxn>
                <a:cxn ang="0">
                  <a:pos x="1327" y="162"/>
                </a:cxn>
                <a:cxn ang="0">
                  <a:pos x="1010" y="102"/>
                </a:cxn>
                <a:cxn ang="0">
                  <a:pos x="646" y="54"/>
                </a:cxn>
                <a:cxn ang="0">
                  <a:pos x="227" y="18"/>
                </a:cxn>
                <a:cxn ang="0">
                  <a:pos x="0" y="12"/>
                </a:cxn>
                <a:cxn ang="0">
                  <a:pos x="431" y="48"/>
                </a:cxn>
                <a:cxn ang="0">
                  <a:pos x="813" y="90"/>
                </a:cxn>
                <a:cxn ang="0">
                  <a:pos x="1148" y="144"/>
                </a:cxn>
                <a:cxn ang="0">
                  <a:pos x="1423" y="204"/>
                </a:cxn>
                <a:cxn ang="0">
                  <a:pos x="1638" y="276"/>
                </a:cxn>
                <a:cxn ang="0">
                  <a:pos x="1794" y="360"/>
                </a:cxn>
                <a:cxn ang="0">
                  <a:pos x="1883" y="443"/>
                </a:cxn>
                <a:cxn ang="0">
                  <a:pos x="1901" y="539"/>
                </a:cxn>
                <a:cxn ang="0">
                  <a:pos x="1854" y="629"/>
                </a:cxn>
                <a:cxn ang="0">
                  <a:pos x="1746" y="719"/>
                </a:cxn>
                <a:cxn ang="0">
                  <a:pos x="1579" y="809"/>
                </a:cxn>
                <a:cxn ang="0">
                  <a:pos x="1357" y="899"/>
                </a:cxn>
                <a:cxn ang="0">
                  <a:pos x="1088" y="989"/>
                </a:cxn>
                <a:cxn ang="0">
                  <a:pos x="765" y="1073"/>
                </a:cxn>
                <a:cxn ang="0">
                  <a:pos x="407" y="1157"/>
                </a:cxn>
                <a:cxn ang="0">
                  <a:pos x="0" y="1241"/>
                </a:cxn>
                <a:cxn ang="0">
                  <a:pos x="215" y="1223"/>
                </a:cxn>
                <a:cxn ang="0">
                  <a:pos x="610" y="1139"/>
                </a:cxn>
                <a:cxn ang="0">
                  <a:pos x="957" y="1049"/>
                </a:cxn>
                <a:cxn ang="0">
                  <a:pos x="1262" y="959"/>
                </a:cxn>
                <a:cxn ang="0">
                  <a:pos x="1513" y="863"/>
                </a:cxn>
                <a:cxn ang="0">
                  <a:pos x="1716" y="767"/>
                </a:cxn>
                <a:cxn ang="0">
                  <a:pos x="1860" y="677"/>
                </a:cxn>
                <a:cxn ang="0">
                  <a:pos x="1937" y="581"/>
                </a:cxn>
                <a:cxn ang="0">
                  <a:pos x="1955" y="533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32105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/>
              <a:ahLst/>
              <a:cxnLst>
                <a:cxn ang="0">
                  <a:pos x="4694" y="797"/>
                </a:cxn>
                <a:cxn ang="0">
                  <a:pos x="4664" y="665"/>
                </a:cxn>
                <a:cxn ang="0">
                  <a:pos x="4586" y="540"/>
                </a:cxn>
                <a:cxn ang="0">
                  <a:pos x="4466" y="426"/>
                </a:cxn>
                <a:cxn ang="0">
                  <a:pos x="4299" y="312"/>
                </a:cxn>
                <a:cxn ang="0">
                  <a:pos x="4084" y="216"/>
                </a:cxn>
                <a:cxn ang="0">
                  <a:pos x="3833" y="120"/>
                </a:cxn>
                <a:cxn ang="0">
                  <a:pos x="3540" y="36"/>
                </a:cxn>
                <a:cxn ang="0">
                  <a:pos x="3205" y="0"/>
                </a:cxn>
                <a:cxn ang="0">
                  <a:pos x="3540" y="78"/>
                </a:cxn>
                <a:cxn ang="0">
                  <a:pos x="3833" y="162"/>
                </a:cxn>
                <a:cxn ang="0">
                  <a:pos x="4084" y="258"/>
                </a:cxn>
                <a:cxn ang="0">
                  <a:pos x="4287" y="366"/>
                </a:cxn>
                <a:cxn ang="0">
                  <a:pos x="4443" y="480"/>
                </a:cxn>
                <a:cxn ang="0">
                  <a:pos x="4550" y="605"/>
                </a:cxn>
                <a:cxn ang="0">
                  <a:pos x="4610" y="737"/>
                </a:cxn>
                <a:cxn ang="0">
                  <a:pos x="4610" y="875"/>
                </a:cxn>
                <a:cxn ang="0">
                  <a:pos x="4568" y="1001"/>
                </a:cxn>
                <a:cxn ang="0">
                  <a:pos x="4490" y="1127"/>
                </a:cxn>
                <a:cxn ang="0">
                  <a:pos x="4371" y="1259"/>
                </a:cxn>
                <a:cxn ang="0">
                  <a:pos x="4215" y="1385"/>
                </a:cxn>
                <a:cxn ang="0">
                  <a:pos x="4024" y="1517"/>
                </a:cxn>
                <a:cxn ang="0">
                  <a:pos x="3803" y="1648"/>
                </a:cxn>
                <a:cxn ang="0">
                  <a:pos x="3546" y="1774"/>
                </a:cxn>
                <a:cxn ang="0">
                  <a:pos x="3259" y="1906"/>
                </a:cxn>
                <a:cxn ang="0">
                  <a:pos x="2942" y="2032"/>
                </a:cxn>
                <a:cxn ang="0">
                  <a:pos x="2595" y="2164"/>
                </a:cxn>
                <a:cxn ang="0">
                  <a:pos x="2224" y="2284"/>
                </a:cxn>
                <a:cxn ang="0">
                  <a:pos x="1824" y="2410"/>
                </a:cxn>
                <a:cxn ang="0">
                  <a:pos x="1399" y="2530"/>
                </a:cxn>
                <a:cxn ang="0">
                  <a:pos x="484" y="2757"/>
                </a:cxn>
                <a:cxn ang="0">
                  <a:pos x="0" y="2901"/>
                </a:cxn>
                <a:cxn ang="0">
                  <a:pos x="969" y="2674"/>
                </a:cxn>
                <a:cxn ang="0">
                  <a:pos x="1638" y="2494"/>
                </a:cxn>
                <a:cxn ang="0">
                  <a:pos x="2057" y="2374"/>
                </a:cxn>
                <a:cxn ang="0">
                  <a:pos x="2451" y="2248"/>
                </a:cxn>
                <a:cxn ang="0">
                  <a:pos x="2816" y="2116"/>
                </a:cxn>
                <a:cxn ang="0">
                  <a:pos x="3151" y="1984"/>
                </a:cxn>
                <a:cxn ang="0">
                  <a:pos x="3462" y="1858"/>
                </a:cxn>
                <a:cxn ang="0">
                  <a:pos x="3737" y="1720"/>
                </a:cxn>
                <a:cxn ang="0">
                  <a:pos x="3982" y="1589"/>
                </a:cxn>
                <a:cxn ang="0">
                  <a:pos x="4191" y="1457"/>
                </a:cxn>
                <a:cxn ang="0">
                  <a:pos x="4371" y="1325"/>
                </a:cxn>
                <a:cxn ang="0">
                  <a:pos x="4508" y="1193"/>
                </a:cxn>
                <a:cxn ang="0">
                  <a:pos x="4610" y="1061"/>
                </a:cxn>
                <a:cxn ang="0">
                  <a:pos x="4670" y="935"/>
                </a:cxn>
                <a:cxn ang="0">
                  <a:pos x="4688" y="869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32106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/>
              <a:ahLst/>
              <a:cxnLst>
                <a:cxn ang="0">
                  <a:pos x="3761" y="719"/>
                </a:cxn>
                <a:cxn ang="0">
                  <a:pos x="3731" y="599"/>
                </a:cxn>
                <a:cxn ang="0">
                  <a:pos x="3653" y="486"/>
                </a:cxn>
                <a:cxn ang="0">
                  <a:pos x="3522" y="378"/>
                </a:cxn>
                <a:cxn ang="0">
                  <a:pos x="3348" y="282"/>
                </a:cxn>
                <a:cxn ang="0">
                  <a:pos x="3127" y="192"/>
                </a:cxn>
                <a:cxn ang="0">
                  <a:pos x="2864" y="108"/>
                </a:cxn>
                <a:cxn ang="0">
                  <a:pos x="2559" y="36"/>
                </a:cxn>
                <a:cxn ang="0">
                  <a:pos x="2230" y="0"/>
                </a:cxn>
                <a:cxn ang="0">
                  <a:pos x="2577" y="72"/>
                </a:cxn>
                <a:cxn ang="0">
                  <a:pos x="2876" y="150"/>
                </a:cxn>
                <a:cxn ang="0">
                  <a:pos x="3139" y="234"/>
                </a:cxn>
                <a:cxn ang="0">
                  <a:pos x="3348" y="330"/>
                </a:cxn>
                <a:cxn ang="0">
                  <a:pos x="3516" y="432"/>
                </a:cxn>
                <a:cxn ang="0">
                  <a:pos x="3623" y="545"/>
                </a:cxn>
                <a:cxn ang="0">
                  <a:pos x="3683" y="665"/>
                </a:cxn>
                <a:cxn ang="0">
                  <a:pos x="3689" y="791"/>
                </a:cxn>
                <a:cxn ang="0">
                  <a:pos x="3653" y="887"/>
                </a:cxn>
                <a:cxn ang="0">
                  <a:pos x="3593" y="989"/>
                </a:cxn>
                <a:cxn ang="0">
                  <a:pos x="3498" y="1091"/>
                </a:cxn>
                <a:cxn ang="0">
                  <a:pos x="3372" y="1187"/>
                </a:cxn>
                <a:cxn ang="0">
                  <a:pos x="3223" y="1289"/>
                </a:cxn>
                <a:cxn ang="0">
                  <a:pos x="3043" y="1391"/>
                </a:cxn>
                <a:cxn ang="0">
                  <a:pos x="2834" y="1493"/>
                </a:cxn>
                <a:cxn ang="0">
                  <a:pos x="2607" y="1589"/>
                </a:cxn>
                <a:cxn ang="0">
                  <a:pos x="2075" y="1786"/>
                </a:cxn>
                <a:cxn ang="0">
                  <a:pos x="1459" y="1972"/>
                </a:cxn>
                <a:cxn ang="0">
                  <a:pos x="765" y="2158"/>
                </a:cxn>
                <a:cxn ang="0">
                  <a:pos x="0" y="2326"/>
                </a:cxn>
                <a:cxn ang="0">
                  <a:pos x="401" y="2272"/>
                </a:cxn>
                <a:cxn ang="0">
                  <a:pos x="1142" y="2092"/>
                </a:cxn>
                <a:cxn ang="0">
                  <a:pos x="1812" y="1900"/>
                </a:cxn>
                <a:cxn ang="0">
                  <a:pos x="2392" y="1702"/>
                </a:cxn>
                <a:cxn ang="0">
                  <a:pos x="2649" y="1607"/>
                </a:cxn>
                <a:cxn ang="0">
                  <a:pos x="2882" y="1505"/>
                </a:cxn>
                <a:cxn ang="0">
                  <a:pos x="3091" y="1403"/>
                </a:cxn>
                <a:cxn ang="0">
                  <a:pos x="3277" y="1301"/>
                </a:cxn>
                <a:cxn ang="0">
                  <a:pos x="3432" y="1193"/>
                </a:cxn>
                <a:cxn ang="0">
                  <a:pos x="3558" y="1091"/>
                </a:cxn>
                <a:cxn ang="0">
                  <a:pos x="3653" y="989"/>
                </a:cxn>
                <a:cxn ang="0">
                  <a:pos x="3719" y="887"/>
                </a:cxn>
                <a:cxn ang="0">
                  <a:pos x="3755" y="785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32107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/>
              <a:ahLst/>
              <a:cxnLst>
                <a:cxn ang="0">
                  <a:pos x="2924" y="647"/>
                </a:cxn>
                <a:cxn ang="0">
                  <a:pos x="2876" y="528"/>
                </a:cxn>
                <a:cxn ang="0">
                  <a:pos x="2750" y="414"/>
                </a:cxn>
                <a:cxn ang="0">
                  <a:pos x="2559" y="318"/>
                </a:cxn>
                <a:cxn ang="0">
                  <a:pos x="2302" y="228"/>
                </a:cxn>
                <a:cxn ang="0">
                  <a:pos x="1985" y="150"/>
                </a:cxn>
                <a:cxn ang="0">
                  <a:pos x="1608" y="78"/>
                </a:cxn>
                <a:cxn ang="0">
                  <a:pos x="1178" y="24"/>
                </a:cxn>
                <a:cxn ang="0">
                  <a:pos x="694" y="0"/>
                </a:cxn>
                <a:cxn ang="0">
                  <a:pos x="1190" y="48"/>
                </a:cxn>
                <a:cxn ang="0">
                  <a:pos x="1626" y="108"/>
                </a:cxn>
                <a:cxn ang="0">
                  <a:pos x="2009" y="180"/>
                </a:cxn>
                <a:cxn ang="0">
                  <a:pos x="2326" y="264"/>
                </a:cxn>
                <a:cxn ang="0">
                  <a:pos x="2571" y="360"/>
                </a:cxn>
                <a:cxn ang="0">
                  <a:pos x="2750" y="468"/>
                </a:cxn>
                <a:cxn ang="0">
                  <a:pos x="2846" y="587"/>
                </a:cxn>
                <a:cxn ang="0">
                  <a:pos x="2864" y="713"/>
                </a:cxn>
                <a:cxn ang="0">
                  <a:pos x="2840" y="785"/>
                </a:cxn>
                <a:cxn ang="0">
                  <a:pos x="2792" y="857"/>
                </a:cxn>
                <a:cxn ang="0">
                  <a:pos x="2625" y="1001"/>
                </a:cxn>
                <a:cxn ang="0">
                  <a:pos x="2368" y="1145"/>
                </a:cxn>
                <a:cxn ang="0">
                  <a:pos x="2033" y="1289"/>
                </a:cxn>
                <a:cxn ang="0">
                  <a:pos x="1626" y="1433"/>
                </a:cxn>
                <a:cxn ang="0">
                  <a:pos x="1142" y="1571"/>
                </a:cxn>
                <a:cxn ang="0">
                  <a:pos x="604" y="1702"/>
                </a:cxn>
                <a:cxn ang="0">
                  <a:pos x="0" y="1828"/>
                </a:cxn>
                <a:cxn ang="0">
                  <a:pos x="311" y="1780"/>
                </a:cxn>
                <a:cxn ang="0">
                  <a:pos x="897" y="1648"/>
                </a:cxn>
                <a:cxn ang="0">
                  <a:pos x="1417" y="1511"/>
                </a:cxn>
                <a:cxn ang="0">
                  <a:pos x="1871" y="1367"/>
                </a:cxn>
                <a:cxn ang="0">
                  <a:pos x="2254" y="1223"/>
                </a:cxn>
                <a:cxn ang="0">
                  <a:pos x="2559" y="1079"/>
                </a:cxn>
                <a:cxn ang="0">
                  <a:pos x="2774" y="929"/>
                </a:cxn>
                <a:cxn ang="0">
                  <a:pos x="2876" y="815"/>
                </a:cxn>
                <a:cxn ang="0">
                  <a:pos x="2912" y="743"/>
                </a:cxn>
                <a:cxn ang="0">
                  <a:pos x="2924" y="707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32108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/>
              <a:ahLst/>
              <a:cxnLst>
                <a:cxn ang="0">
                  <a:pos x="1399" y="204"/>
                </a:cxn>
                <a:cxn ang="0">
                  <a:pos x="0" y="18"/>
                </a:cxn>
                <a:cxn ang="0">
                  <a:pos x="77" y="0"/>
                </a:cxn>
                <a:cxn ang="0">
                  <a:pos x="1488" y="186"/>
                </a:cxn>
                <a:cxn ang="0">
                  <a:pos x="1399" y="204"/>
                </a:cxn>
                <a:cxn ang="0">
                  <a:pos x="1399" y="204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32109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32110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132112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7" y="6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2113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6" y="24"/>
                  </a:cxn>
                  <a:cxn ang="0">
                    <a:pos x="12" y="18"/>
                  </a:cxn>
                  <a:cxn ang="0">
                    <a:pos x="48" y="6"/>
                  </a:cxn>
                  <a:cxn ang="0">
                    <a:pos x="101" y="0"/>
                  </a:cxn>
                  <a:cxn ang="0">
                    <a:pos x="137" y="6"/>
                  </a:cxn>
                  <a:cxn ang="0">
                    <a:pos x="173" y="18"/>
                  </a:cxn>
                  <a:cxn ang="0">
                    <a:pos x="239" y="54"/>
                  </a:cxn>
                  <a:cxn ang="0">
                    <a:pos x="287" y="90"/>
                  </a:cxn>
                  <a:cxn ang="0">
                    <a:pos x="317" y="114"/>
                  </a:cxn>
                  <a:cxn ang="0">
                    <a:pos x="323" y="126"/>
                  </a:cxn>
                  <a:cxn ang="0">
                    <a:pos x="323" y="126"/>
                  </a:cxn>
                  <a:cxn ang="0">
                    <a:pos x="221" y="162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2114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/>
                <a:ahLst/>
                <a:cxnLst>
                  <a:cxn ang="0">
                    <a:pos x="1166" y="641"/>
                  </a:cxn>
                  <a:cxn ang="0">
                    <a:pos x="1166" y="473"/>
                  </a:cxn>
                  <a:cxn ang="0">
                    <a:pos x="1136" y="384"/>
                  </a:cxn>
                  <a:cxn ang="0">
                    <a:pos x="1112" y="288"/>
                  </a:cxn>
                  <a:cxn ang="0">
                    <a:pos x="1053" y="174"/>
                  </a:cxn>
                  <a:cxn ang="0">
                    <a:pos x="981" y="96"/>
                  </a:cxn>
                  <a:cxn ang="0">
                    <a:pos x="963" y="72"/>
                  </a:cxn>
                  <a:cxn ang="0">
                    <a:pos x="891" y="18"/>
                  </a:cxn>
                  <a:cxn ang="0">
                    <a:pos x="819" y="6"/>
                  </a:cxn>
                  <a:cxn ang="0">
                    <a:pos x="712" y="24"/>
                  </a:cxn>
                  <a:cxn ang="0">
                    <a:pos x="664" y="42"/>
                  </a:cxn>
                  <a:cxn ang="0">
                    <a:pos x="568" y="120"/>
                  </a:cxn>
                  <a:cxn ang="0">
                    <a:pos x="532" y="228"/>
                  </a:cxn>
                  <a:cxn ang="0">
                    <a:pos x="509" y="348"/>
                  </a:cxn>
                  <a:cxn ang="0">
                    <a:pos x="431" y="479"/>
                  </a:cxn>
                  <a:cxn ang="0">
                    <a:pos x="413" y="539"/>
                  </a:cxn>
                  <a:cxn ang="0">
                    <a:pos x="353" y="599"/>
                  </a:cxn>
                  <a:cxn ang="0">
                    <a:pos x="305" y="629"/>
                  </a:cxn>
                  <a:cxn ang="0">
                    <a:pos x="293" y="635"/>
                  </a:cxn>
                  <a:cxn ang="0">
                    <a:pos x="257" y="677"/>
                  </a:cxn>
                  <a:cxn ang="0">
                    <a:pos x="150" y="797"/>
                  </a:cxn>
                  <a:cxn ang="0">
                    <a:pos x="54" y="839"/>
                  </a:cxn>
                  <a:cxn ang="0">
                    <a:pos x="156" y="905"/>
                  </a:cxn>
                  <a:cxn ang="0">
                    <a:pos x="240" y="869"/>
                  </a:cxn>
                  <a:cxn ang="0">
                    <a:pos x="640" y="827"/>
                  </a:cxn>
                  <a:cxn ang="0">
                    <a:pos x="700" y="725"/>
                  </a:cxn>
                  <a:cxn ang="0">
                    <a:pos x="694" y="611"/>
                  </a:cxn>
                  <a:cxn ang="0">
                    <a:pos x="778" y="551"/>
                  </a:cxn>
                  <a:cxn ang="0">
                    <a:pos x="879" y="449"/>
                  </a:cxn>
                  <a:cxn ang="0">
                    <a:pos x="909" y="414"/>
                  </a:cxn>
                  <a:cxn ang="0">
                    <a:pos x="975" y="318"/>
                  </a:cxn>
                  <a:cxn ang="0">
                    <a:pos x="1023" y="336"/>
                  </a:cxn>
                  <a:cxn ang="0">
                    <a:pos x="1118" y="617"/>
                  </a:cxn>
                  <a:cxn ang="0">
                    <a:pos x="1112" y="689"/>
                  </a:cxn>
                  <a:cxn ang="0">
                    <a:pos x="1148" y="749"/>
                  </a:cxn>
                  <a:cxn ang="0">
                    <a:pos x="1202" y="713"/>
                  </a:cxn>
                  <a:cxn ang="0">
                    <a:pos x="1238" y="749"/>
                  </a:cxn>
                  <a:cxn ang="0">
                    <a:pos x="1250" y="743"/>
                  </a:cxn>
                  <a:cxn ang="0">
                    <a:pos x="694" y="264"/>
                  </a:cxn>
                  <a:cxn ang="0">
                    <a:pos x="784" y="372"/>
                  </a:cxn>
                  <a:cxn ang="0">
                    <a:pos x="766" y="443"/>
                  </a:cxn>
                  <a:cxn ang="0">
                    <a:pos x="706" y="515"/>
                  </a:cxn>
                  <a:cxn ang="0">
                    <a:pos x="658" y="569"/>
                  </a:cxn>
                  <a:cxn ang="0">
                    <a:pos x="616" y="593"/>
                  </a:cxn>
                  <a:cxn ang="0">
                    <a:pos x="574" y="617"/>
                  </a:cxn>
                  <a:cxn ang="0">
                    <a:pos x="562" y="707"/>
                  </a:cxn>
                  <a:cxn ang="0">
                    <a:pos x="353" y="755"/>
                  </a:cxn>
                  <a:cxn ang="0">
                    <a:pos x="389" y="641"/>
                  </a:cxn>
                  <a:cxn ang="0">
                    <a:pos x="425" y="647"/>
                  </a:cxn>
                  <a:cxn ang="0">
                    <a:pos x="443" y="617"/>
                  </a:cxn>
                  <a:cxn ang="0">
                    <a:pos x="568" y="515"/>
                  </a:cxn>
                  <a:cxn ang="0">
                    <a:pos x="616" y="473"/>
                  </a:cxn>
                  <a:cxn ang="0">
                    <a:pos x="640" y="396"/>
                  </a:cxn>
                  <a:cxn ang="0">
                    <a:pos x="640" y="378"/>
                  </a:cxn>
                  <a:cxn ang="0">
                    <a:pos x="664" y="270"/>
                  </a:cxn>
                  <a:cxn ang="0">
                    <a:pos x="682" y="192"/>
                  </a:cxn>
                  <a:cxn ang="0">
                    <a:pos x="694" y="264"/>
                  </a:cxn>
                  <a:cxn ang="0">
                    <a:pos x="532" y="455"/>
                  </a:cxn>
                  <a:cxn ang="0">
                    <a:pos x="634" y="803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2115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8" y="60"/>
                  </a:cxn>
                  <a:cxn ang="0">
                    <a:pos x="24" y="54"/>
                  </a:cxn>
                  <a:cxn ang="0">
                    <a:pos x="47" y="0"/>
                  </a:cxn>
                  <a:cxn ang="0">
                    <a:pos x="0" y="78"/>
                  </a:cxn>
                  <a:cxn ang="0">
                    <a:pos x="12" y="72"/>
                  </a:cxn>
                  <a:cxn ang="0">
                    <a:pos x="12" y="72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2116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/>
                <a:ahLst/>
                <a:cxnLst>
                  <a:cxn ang="0">
                    <a:pos x="29" y="96"/>
                  </a:cxn>
                  <a:cxn ang="0">
                    <a:pos x="41" y="126"/>
                  </a:cxn>
                  <a:cxn ang="0">
                    <a:pos x="29" y="161"/>
                  </a:cxn>
                  <a:cxn ang="0">
                    <a:pos x="47" y="149"/>
                  </a:cxn>
                  <a:cxn ang="0">
                    <a:pos x="53" y="347"/>
                  </a:cxn>
                  <a:cxn ang="0">
                    <a:pos x="65" y="371"/>
                  </a:cxn>
                  <a:cxn ang="0">
                    <a:pos x="65" y="377"/>
                  </a:cxn>
                  <a:cxn ang="0">
                    <a:pos x="65" y="389"/>
                  </a:cxn>
                  <a:cxn ang="0">
                    <a:pos x="77" y="395"/>
                  </a:cxn>
                  <a:cxn ang="0">
                    <a:pos x="101" y="407"/>
                  </a:cxn>
                  <a:cxn ang="0">
                    <a:pos x="125" y="413"/>
                  </a:cxn>
                  <a:cxn ang="0">
                    <a:pos x="149" y="419"/>
                  </a:cxn>
                  <a:cxn ang="0">
                    <a:pos x="125" y="395"/>
                  </a:cxn>
                  <a:cxn ang="0">
                    <a:pos x="77" y="365"/>
                  </a:cxn>
                  <a:cxn ang="0">
                    <a:pos x="77" y="365"/>
                  </a:cxn>
                  <a:cxn ang="0">
                    <a:pos x="77" y="353"/>
                  </a:cxn>
                  <a:cxn ang="0">
                    <a:pos x="83" y="329"/>
                  </a:cxn>
                  <a:cxn ang="0">
                    <a:pos x="83" y="293"/>
                  </a:cxn>
                  <a:cxn ang="0">
                    <a:pos x="83" y="257"/>
                  </a:cxn>
                  <a:cxn ang="0">
                    <a:pos x="83" y="221"/>
                  </a:cxn>
                  <a:cxn ang="0">
                    <a:pos x="77" y="185"/>
                  </a:cxn>
                  <a:cxn ang="0">
                    <a:pos x="65" y="155"/>
                  </a:cxn>
                  <a:cxn ang="0">
                    <a:pos x="59" y="143"/>
                  </a:cxn>
                  <a:cxn ang="0">
                    <a:pos x="53" y="137"/>
                  </a:cxn>
                  <a:cxn ang="0">
                    <a:pos x="53" y="120"/>
                  </a:cxn>
                  <a:cxn ang="0">
                    <a:pos x="53" y="108"/>
                  </a:cxn>
                  <a:cxn ang="0">
                    <a:pos x="47" y="90"/>
                  </a:cxn>
                  <a:cxn ang="0">
                    <a:pos x="35" y="54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17" y="0"/>
                  </a:cxn>
                  <a:cxn ang="0">
                    <a:pos x="0" y="6"/>
                  </a:cxn>
                  <a:cxn ang="0">
                    <a:pos x="6" y="114"/>
                  </a:cxn>
                  <a:cxn ang="0">
                    <a:pos x="29" y="96"/>
                  </a:cxn>
                  <a:cxn ang="0">
                    <a:pos x="29" y="96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2117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/>
                <a:ahLst/>
                <a:cxnLst>
                  <a:cxn ang="0">
                    <a:pos x="102" y="18"/>
                  </a:cxn>
                  <a:cxn ang="0">
                    <a:pos x="96" y="12"/>
                  </a:cxn>
                  <a:cxn ang="0">
                    <a:pos x="90" y="0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60" y="0"/>
                  </a:cxn>
                  <a:cxn ang="0">
                    <a:pos x="48" y="6"/>
                  </a:cxn>
                  <a:cxn ang="0">
                    <a:pos x="36" y="12"/>
                  </a:cxn>
                  <a:cxn ang="0">
                    <a:pos x="30" y="12"/>
                  </a:cxn>
                  <a:cxn ang="0">
                    <a:pos x="24" y="24"/>
                  </a:cxn>
                  <a:cxn ang="0">
                    <a:pos x="18" y="42"/>
                  </a:cxn>
                  <a:cxn ang="0">
                    <a:pos x="6" y="66"/>
                  </a:cxn>
                  <a:cxn ang="0">
                    <a:pos x="0" y="72"/>
                  </a:cxn>
                  <a:cxn ang="0">
                    <a:pos x="42" y="30"/>
                  </a:cxn>
                  <a:cxn ang="0">
                    <a:pos x="30" y="66"/>
                  </a:cxn>
                  <a:cxn ang="0">
                    <a:pos x="96" y="36"/>
                  </a:cxn>
                  <a:cxn ang="0">
                    <a:pos x="120" y="78"/>
                  </a:cxn>
                  <a:cxn ang="0">
                    <a:pos x="120" y="54"/>
                  </a:cxn>
                  <a:cxn ang="0">
                    <a:pos x="167" y="138"/>
                  </a:cxn>
                  <a:cxn ang="0">
                    <a:pos x="167" y="120"/>
                  </a:cxn>
                  <a:cxn ang="0">
                    <a:pos x="161" y="102"/>
                  </a:cxn>
                  <a:cxn ang="0">
                    <a:pos x="138" y="60"/>
                  </a:cxn>
                  <a:cxn ang="0">
                    <a:pos x="114" y="30"/>
                  </a:cxn>
                  <a:cxn ang="0">
                    <a:pos x="108" y="24"/>
                  </a:cxn>
                  <a:cxn ang="0">
                    <a:pos x="102" y="18"/>
                  </a:cxn>
                  <a:cxn ang="0">
                    <a:pos x="102" y="18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2118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24" y="6"/>
                  </a:cxn>
                  <a:cxn ang="0">
                    <a:pos x="48" y="18"/>
                  </a:cxn>
                  <a:cxn ang="0">
                    <a:pos x="71" y="36"/>
                  </a:cxn>
                  <a:cxn ang="0">
                    <a:pos x="83" y="48"/>
                  </a:cxn>
                  <a:cxn ang="0">
                    <a:pos x="95" y="66"/>
                  </a:cxn>
                  <a:cxn ang="0">
                    <a:pos x="107" y="90"/>
                  </a:cxn>
                  <a:cxn ang="0">
                    <a:pos x="113" y="114"/>
                  </a:cxn>
                  <a:cxn ang="0">
                    <a:pos x="83" y="66"/>
                  </a:cxn>
                  <a:cxn ang="0">
                    <a:pos x="60" y="78"/>
                  </a:cxn>
                  <a:cxn ang="0">
                    <a:pos x="71" y="54"/>
                  </a:cxn>
                  <a:cxn ang="0">
                    <a:pos x="12" y="78"/>
                  </a:cxn>
                  <a:cxn ang="0">
                    <a:pos x="60" y="48"/>
                  </a:cxn>
                  <a:cxn ang="0">
                    <a:pos x="60" y="42"/>
                  </a:cxn>
                  <a:cxn ang="0">
                    <a:pos x="54" y="30"/>
                  </a:cxn>
                  <a:cxn ang="0">
                    <a:pos x="36" y="1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2119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2" y="18"/>
                  </a:cxn>
                  <a:cxn ang="0">
                    <a:pos x="36" y="6"/>
                  </a:cxn>
                  <a:cxn ang="0">
                    <a:pos x="24" y="30"/>
                  </a:cxn>
                  <a:cxn ang="0">
                    <a:pos x="18" y="36"/>
                  </a:cxn>
                  <a:cxn ang="0">
                    <a:pos x="6" y="48"/>
                  </a:cxn>
                  <a:cxn ang="0">
                    <a:pos x="0" y="60"/>
                  </a:cxn>
                  <a:cxn ang="0">
                    <a:pos x="12" y="54"/>
                  </a:cxn>
                  <a:cxn ang="0">
                    <a:pos x="30" y="36"/>
                  </a:cxn>
                  <a:cxn ang="0">
                    <a:pos x="54" y="18"/>
                  </a:cxn>
                  <a:cxn ang="0">
                    <a:pos x="66" y="6"/>
                  </a:cxn>
                  <a:cxn ang="0">
                    <a:pos x="54" y="0"/>
                  </a:cxn>
                  <a:cxn ang="0">
                    <a:pos x="54" y="0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2120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/>
                <a:ahLst/>
                <a:cxnLst>
                  <a:cxn ang="0">
                    <a:pos x="131" y="53"/>
                  </a:cxn>
                  <a:cxn ang="0">
                    <a:pos x="137" y="53"/>
                  </a:cxn>
                  <a:cxn ang="0">
                    <a:pos x="143" y="41"/>
                  </a:cxn>
                  <a:cxn ang="0">
                    <a:pos x="155" y="35"/>
                  </a:cxn>
                  <a:cxn ang="0">
                    <a:pos x="161" y="24"/>
                  </a:cxn>
                  <a:cxn ang="0">
                    <a:pos x="161" y="12"/>
                  </a:cxn>
                  <a:cxn ang="0">
                    <a:pos x="161" y="0"/>
                  </a:cxn>
                  <a:cxn ang="0">
                    <a:pos x="149" y="24"/>
                  </a:cxn>
                  <a:cxn ang="0">
                    <a:pos x="143" y="35"/>
                  </a:cxn>
                  <a:cxn ang="0">
                    <a:pos x="131" y="35"/>
                  </a:cxn>
                  <a:cxn ang="0">
                    <a:pos x="119" y="41"/>
                  </a:cxn>
                  <a:cxn ang="0">
                    <a:pos x="125" y="53"/>
                  </a:cxn>
                  <a:cxn ang="0">
                    <a:pos x="95" y="95"/>
                  </a:cxn>
                  <a:cxn ang="0">
                    <a:pos x="0" y="137"/>
                  </a:cxn>
                  <a:cxn ang="0">
                    <a:pos x="60" y="119"/>
                  </a:cxn>
                  <a:cxn ang="0">
                    <a:pos x="54" y="125"/>
                  </a:cxn>
                  <a:cxn ang="0">
                    <a:pos x="48" y="131"/>
                  </a:cxn>
                  <a:cxn ang="0">
                    <a:pos x="24" y="155"/>
                  </a:cxn>
                  <a:cxn ang="0">
                    <a:pos x="12" y="167"/>
                  </a:cxn>
                  <a:cxn ang="0">
                    <a:pos x="0" y="173"/>
                  </a:cxn>
                  <a:cxn ang="0">
                    <a:pos x="0" y="179"/>
                  </a:cxn>
                  <a:cxn ang="0">
                    <a:pos x="6" y="173"/>
                  </a:cxn>
                  <a:cxn ang="0">
                    <a:pos x="30" y="155"/>
                  </a:cxn>
                  <a:cxn ang="0">
                    <a:pos x="48" y="143"/>
                  </a:cxn>
                  <a:cxn ang="0">
                    <a:pos x="71" y="125"/>
                  </a:cxn>
                  <a:cxn ang="0">
                    <a:pos x="95" y="107"/>
                  </a:cxn>
                  <a:cxn ang="0">
                    <a:pos x="119" y="77"/>
                  </a:cxn>
                  <a:cxn ang="0">
                    <a:pos x="131" y="59"/>
                  </a:cxn>
                  <a:cxn ang="0">
                    <a:pos x="131" y="53"/>
                  </a:cxn>
                  <a:cxn ang="0">
                    <a:pos x="131" y="53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2121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/>
                <a:ahLst/>
                <a:cxnLst>
                  <a:cxn ang="0">
                    <a:pos x="24" y="36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66" y="6"/>
                  </a:cxn>
                  <a:cxn ang="0">
                    <a:pos x="72" y="0"/>
                  </a:cxn>
                  <a:cxn ang="0">
                    <a:pos x="42" y="18"/>
                  </a:cxn>
                  <a:cxn ang="0">
                    <a:pos x="30" y="24"/>
                  </a:cxn>
                  <a:cxn ang="0">
                    <a:pos x="24" y="24"/>
                  </a:cxn>
                  <a:cxn ang="0">
                    <a:pos x="18" y="18"/>
                  </a:cxn>
                  <a:cxn ang="0">
                    <a:pos x="12" y="12"/>
                  </a:cxn>
                  <a:cxn ang="0">
                    <a:pos x="0" y="54"/>
                  </a:cxn>
                  <a:cxn ang="0">
                    <a:pos x="12" y="42"/>
                  </a:cxn>
                  <a:cxn ang="0">
                    <a:pos x="24" y="36"/>
                  </a:cxn>
                  <a:cxn ang="0">
                    <a:pos x="24" y="36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2122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54"/>
                  </a:cxn>
                  <a:cxn ang="0">
                    <a:pos x="12" y="36"/>
                  </a:cxn>
                  <a:cxn ang="0">
                    <a:pos x="12" y="18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2123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/>
                <a:ahLst/>
                <a:cxnLst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6" y="0"/>
                  </a:cxn>
                  <a:cxn ang="0">
                    <a:pos x="42" y="12"/>
                  </a:cxn>
                  <a:cxn ang="0">
                    <a:pos x="42" y="12"/>
                  </a:cxn>
                  <a:cxn ang="0">
                    <a:pos x="0" y="72"/>
                  </a:cxn>
                  <a:cxn ang="0">
                    <a:pos x="18" y="54"/>
                  </a:cxn>
                  <a:cxn ang="0">
                    <a:pos x="18" y="6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2124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/>
                <a:ahLst/>
                <a:cxnLst>
                  <a:cxn ang="0">
                    <a:pos x="287" y="0"/>
                  </a:cxn>
                  <a:cxn ang="0">
                    <a:pos x="0" y="84"/>
                  </a:cxn>
                  <a:cxn ang="0">
                    <a:pos x="168" y="36"/>
                  </a:cxn>
                  <a:cxn ang="0">
                    <a:pos x="114" y="60"/>
                  </a:cxn>
                  <a:cxn ang="0">
                    <a:pos x="276" y="18"/>
                  </a:cxn>
                  <a:cxn ang="0">
                    <a:pos x="287" y="0"/>
                  </a:cxn>
                  <a:cxn ang="0">
                    <a:pos x="287" y="0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2125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6" y="6"/>
                  </a:cxn>
                  <a:cxn ang="0">
                    <a:pos x="0" y="84"/>
                  </a:cxn>
                  <a:cxn ang="0">
                    <a:pos x="54" y="24"/>
                  </a:cxn>
                  <a:cxn ang="0">
                    <a:pos x="6" y="108"/>
                  </a:cxn>
                  <a:cxn ang="0">
                    <a:pos x="66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2126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0"/>
                  </a:cxn>
                  <a:cxn ang="0">
                    <a:pos x="60" y="6"/>
                  </a:cxn>
                  <a:cxn ang="0">
                    <a:pos x="48" y="6"/>
                  </a:cxn>
                  <a:cxn ang="0">
                    <a:pos x="42" y="6"/>
                  </a:cxn>
                  <a:cxn ang="0">
                    <a:pos x="60" y="6"/>
                  </a:cxn>
                  <a:cxn ang="0">
                    <a:pos x="0" y="24"/>
                  </a:cxn>
                  <a:cxn ang="0">
                    <a:pos x="71" y="6"/>
                  </a:cxn>
                  <a:cxn ang="0">
                    <a:pos x="66" y="42"/>
                  </a:cxn>
                  <a:cxn ang="0">
                    <a:pos x="77" y="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2127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/>
                <a:ahLst/>
                <a:cxnLst>
                  <a:cxn ang="0">
                    <a:pos x="66" y="6"/>
                  </a:cxn>
                  <a:cxn ang="0">
                    <a:pos x="0" y="0"/>
                  </a:cxn>
                  <a:cxn ang="0">
                    <a:pos x="54" y="6"/>
                  </a:cxn>
                  <a:cxn ang="0">
                    <a:pos x="18" y="18"/>
                  </a:cxn>
                  <a:cxn ang="0">
                    <a:pos x="60" y="12"/>
                  </a:cxn>
                  <a:cxn ang="0">
                    <a:pos x="60" y="30"/>
                  </a:cxn>
                  <a:cxn ang="0">
                    <a:pos x="60" y="30"/>
                  </a:cxn>
                  <a:cxn ang="0">
                    <a:pos x="66" y="6"/>
                  </a:cxn>
                  <a:cxn ang="0">
                    <a:pos x="66" y="6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2128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60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0"/>
                  </a:cxn>
                  <a:cxn ang="0">
                    <a:pos x="12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2129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2130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/>
                <a:ahLst/>
                <a:cxnLst>
                  <a:cxn ang="0">
                    <a:pos x="24" y="6"/>
                  </a:cxn>
                  <a:cxn ang="0">
                    <a:pos x="18" y="24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6" y="42"/>
                  </a:cxn>
                  <a:cxn ang="0">
                    <a:pos x="18" y="78"/>
                  </a:cxn>
                  <a:cxn ang="0">
                    <a:pos x="18" y="24"/>
                  </a:cxn>
                  <a:cxn ang="0">
                    <a:pos x="24" y="12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24" y="6"/>
                  </a:cxn>
                  <a:cxn ang="0">
                    <a:pos x="24" y="6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2131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2" y="6"/>
                  </a:cxn>
                  <a:cxn ang="0">
                    <a:pos x="24" y="24"/>
                  </a:cxn>
                  <a:cxn ang="0">
                    <a:pos x="24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2132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/>
                <a:ahLst/>
                <a:cxnLst>
                  <a:cxn ang="0">
                    <a:pos x="215" y="0"/>
                  </a:cxn>
                  <a:cxn ang="0">
                    <a:pos x="147" y="36"/>
                  </a:cxn>
                  <a:cxn ang="0">
                    <a:pos x="132" y="49"/>
                  </a:cxn>
                  <a:cxn ang="0">
                    <a:pos x="104" y="79"/>
                  </a:cxn>
                  <a:cxn ang="0">
                    <a:pos x="87" y="114"/>
                  </a:cxn>
                  <a:cxn ang="0">
                    <a:pos x="48" y="156"/>
                  </a:cxn>
                  <a:cxn ang="0">
                    <a:pos x="42" y="166"/>
                  </a:cxn>
                  <a:cxn ang="0">
                    <a:pos x="29" y="177"/>
                  </a:cxn>
                  <a:cxn ang="0">
                    <a:pos x="0" y="208"/>
                  </a:cxn>
                  <a:cxn ang="0">
                    <a:pos x="48" y="216"/>
                  </a:cxn>
                  <a:cxn ang="0">
                    <a:pos x="215" y="0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2133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144" y="36"/>
                  </a:cxn>
                  <a:cxn ang="0">
                    <a:pos x="0" y="179"/>
                  </a:cxn>
                  <a:cxn ang="0">
                    <a:pos x="177" y="85"/>
                  </a:cxn>
                  <a:cxn ang="0">
                    <a:pos x="212" y="0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2134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4" y="79"/>
                  </a:cxn>
                  <a:cxn ang="0">
                    <a:pos x="60" y="0"/>
                  </a:cxn>
                  <a:cxn ang="0">
                    <a:pos x="0" y="22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2135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87"/>
                  </a:cxn>
                  <a:cxn ang="0">
                    <a:pos x="69" y="154"/>
                  </a:cxn>
                  <a:cxn ang="0">
                    <a:pos x="137" y="207"/>
                  </a:cxn>
                  <a:cxn ang="0">
                    <a:pos x="0" y="0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32136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40" y="142"/>
                  </a:cxn>
                  <a:cxn ang="0">
                    <a:pos x="65" y="72"/>
                  </a:cxn>
                  <a:cxn ang="0">
                    <a:pos x="7" y="0"/>
                  </a:cxn>
                  <a:cxn ang="0">
                    <a:pos x="0" y="222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</p:grpSp>
      <p:sp>
        <p:nvSpPr>
          <p:cNvPr id="132137" name="Rectangle 4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8750"/>
            <a:ext cx="822960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2138" name="Rectangle 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2139" name="Rectangle 4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2140" name="Rectangle 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2141" name="Rectangle 4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6F1DC9CC-3522-4B1C-9618-4146B1A8BF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ransition>
    <p:wipe dir="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7066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7066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7066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7066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ru-RU" sz="2400">
              <a:latin typeface="Tahoma" pitchFamily="34" charset="0"/>
            </a:endParaRP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066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66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66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3647BF50-BBC3-48A2-8EB5-55AD235C19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77827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77828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77829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77830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77831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77832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77833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77834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778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78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78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E0F883F-B628-4425-BE6D-096EA92AEC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7838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7839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8089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090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090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090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090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090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090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090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090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090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090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091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091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091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091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8091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0915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0916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0917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6ACF8523-07E4-4CBF-8B36-628A765B3F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091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>
    <p:wipe dir="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87044" name="Oval 4"/>
              <p:cNvSpPr>
                <a:spLocks noChangeArrowheads="1"/>
              </p:cNvSpPr>
              <p:nvPr/>
            </p:nvSpPr>
            <p:spPr bwMode="hidden">
              <a:xfrm>
                <a:off x="3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7045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87047" name="Oval 7"/>
              <p:cNvSpPr>
                <a:spLocks noChangeArrowheads="1"/>
              </p:cNvSpPr>
              <p:nvPr/>
            </p:nvSpPr>
            <p:spPr bwMode="hidden">
              <a:xfrm>
                <a:off x="-3" y="3"/>
                <a:ext cx="771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7048" name="Oval 8"/>
              <p:cNvSpPr>
                <a:spLocks noChangeArrowheads="1"/>
              </p:cNvSpPr>
              <p:nvPr/>
            </p:nvSpPr>
            <p:spPr bwMode="hidden">
              <a:xfrm>
                <a:off x="276" y="254"/>
                <a:ext cx="186" cy="109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87050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7051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6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7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87054" name="Oval 14"/>
                <p:cNvSpPr>
                  <a:spLocks noChangeArrowheads="1"/>
                </p:cNvSpPr>
                <p:nvPr/>
              </p:nvSpPr>
              <p:spPr bwMode="hidden">
                <a:xfrm>
                  <a:off x="1266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87055" name="Oval 15"/>
                <p:cNvSpPr>
                  <a:spLocks noChangeArrowheads="1"/>
                </p:cNvSpPr>
                <p:nvPr/>
              </p:nvSpPr>
              <p:spPr bwMode="hidden">
                <a:xfrm>
                  <a:off x="2382" y="1602"/>
                  <a:ext cx="578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</p:grpSp>
          <p:grpSp>
            <p:nvGrpSpPr>
              <p:cNvPr id="8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9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87058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72" y="2236"/>
                    <a:ext cx="1711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059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4" y="3144"/>
                    <a:ext cx="916" cy="4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10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87061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5" y="2019"/>
                    <a:ext cx="1812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062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2" y="2805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11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87064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6" y="1832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065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3" y="2420"/>
                    <a:ext cx="931" cy="47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12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87067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13" y="1625"/>
                    <a:ext cx="1677" cy="33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068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88" y="2030"/>
                    <a:ext cx="897" cy="52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13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87070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7" y="1415"/>
                    <a:ext cx="154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071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1"/>
                    <a:ext cx="829" cy="47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14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87073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2" y="1286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074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7" y="1258"/>
                    <a:ext cx="755" cy="35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15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87076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27" y="1128"/>
                    <a:ext cx="1243" cy="20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077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48" y="918"/>
                    <a:ext cx="668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16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87079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5" y="2348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080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1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17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87082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03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083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6" y="2982"/>
                    <a:ext cx="968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18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87085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10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086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3" y="2598"/>
                    <a:ext cx="931" cy="46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19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87088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2"/>
                    <a:ext cx="1677" cy="32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089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2"/>
                    <a:ext cx="900" cy="51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20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87091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80"/>
                    <a:ext cx="154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092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1" y="1757"/>
                    <a:ext cx="829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21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87094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3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095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35"/>
                    <a:ext cx="755" cy="35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22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87097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4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098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5"/>
                    <a:ext cx="662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23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87100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1" y="1237"/>
                    <a:ext cx="1235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101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5" y="898"/>
                    <a:ext cx="662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24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87103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79" y="438"/>
                    <a:ext cx="483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104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28"/>
                    <a:ext cx="260" cy="13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25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87106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8" y="383"/>
                    <a:ext cx="490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107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3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26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87109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2" y="958"/>
                    <a:ext cx="1101" cy="21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110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5" y="231"/>
                    <a:ext cx="591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27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87112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7" y="919"/>
                    <a:ext cx="1049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113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20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28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87115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11" y="1022"/>
                    <a:ext cx="1232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116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3" y="673"/>
                    <a:ext cx="653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29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87118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2" y="946"/>
                    <a:ext cx="1227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119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1" y="444"/>
                    <a:ext cx="652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sp>
              <p:nvSpPr>
                <p:cNvPr id="87120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87121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1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grpSp>
              <p:nvGrpSpPr>
                <p:cNvPr id="30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87123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7" y="931"/>
                    <a:ext cx="1052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124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3" y="180"/>
                    <a:ext cx="566" cy="28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31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87126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3" y="915"/>
                    <a:ext cx="1154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127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1" y="262"/>
                    <a:ext cx="619" cy="42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87137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87129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7" y="959"/>
                    <a:ext cx="954" cy="8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130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2"/>
                    <a:ext cx="511" cy="13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87140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87132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09" y="2474"/>
                    <a:ext cx="172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133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00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87143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87135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8" y="2577"/>
                    <a:ext cx="159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136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8" y="3630"/>
                    <a:ext cx="84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87146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87138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28" y="2682"/>
                    <a:ext cx="1712" cy="30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139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20" y="3887"/>
                    <a:ext cx="917" cy="47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87149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87141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7" y="2423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142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2" y="3435"/>
                    <a:ext cx="925" cy="49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87152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87144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30"/>
                    <a:ext cx="1649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145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03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87177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87147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50"/>
                    <a:ext cx="1600" cy="2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148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3" y="3736"/>
                    <a:ext cx="857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87178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87150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13" y="2706"/>
                    <a:ext cx="1460" cy="2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151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7" y="3721"/>
                    <a:ext cx="78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  <p:grpSp>
              <p:nvGrpSpPr>
                <p:cNvPr id="87182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87153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3" y="2758"/>
                    <a:ext cx="1432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  <p:sp>
                <p:nvSpPr>
                  <p:cNvPr id="87154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51" y="3778"/>
                    <a:ext cx="767" cy="29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>
                      <a:latin typeface="+mn-lt"/>
                    </a:endParaRPr>
                  </a:p>
                </p:txBody>
              </p:sp>
            </p:grpSp>
          </p:grpSp>
          <p:sp>
            <p:nvSpPr>
              <p:cNvPr id="87155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7156" name="Arc 116"/>
              <p:cNvSpPr>
                <a:spLocks/>
              </p:cNvSpPr>
              <p:nvPr/>
            </p:nvSpPr>
            <p:spPr bwMode="hidden">
              <a:xfrm flipH="1">
                <a:off x="3527" y="725"/>
                <a:ext cx="832" cy="900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7157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7158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5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7159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28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7160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7161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7162" name="Arc 122"/>
              <p:cNvSpPr>
                <a:spLocks/>
              </p:cNvSpPr>
              <p:nvPr/>
            </p:nvSpPr>
            <p:spPr bwMode="hidden">
              <a:xfrm>
                <a:off x="4269" y="585"/>
                <a:ext cx="393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7163" name="Arc 123"/>
              <p:cNvSpPr>
                <a:spLocks/>
              </p:cNvSpPr>
              <p:nvPr/>
            </p:nvSpPr>
            <p:spPr bwMode="hidden">
              <a:xfrm>
                <a:off x="4302" y="463"/>
                <a:ext cx="558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7164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88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7165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1" cy="326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7166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7167" name="Arc 127"/>
              <p:cNvSpPr>
                <a:spLocks/>
              </p:cNvSpPr>
              <p:nvPr/>
            </p:nvSpPr>
            <p:spPr bwMode="hidden">
              <a:xfrm flipH="1">
                <a:off x="3426" y="122"/>
                <a:ext cx="724" cy="900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7168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7" cy="901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7169" name="Freeform 129"/>
              <p:cNvSpPr>
                <a:spLocks/>
              </p:cNvSpPr>
              <p:nvPr/>
            </p:nvSpPr>
            <p:spPr bwMode="hidden">
              <a:xfrm flipH="1">
                <a:off x="3307" y="981"/>
                <a:ext cx="426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7170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7171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7172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7173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4" cy="41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7174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5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7175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5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7176" name="Freeform 136"/>
              <p:cNvSpPr>
                <a:spLocks/>
              </p:cNvSpPr>
              <p:nvPr/>
            </p:nvSpPr>
            <p:spPr bwMode="hidden">
              <a:xfrm rot="1346631" flipH="1">
                <a:off x="3783" y="589"/>
                <a:ext cx="172" cy="33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</p:grpSp>
      <p:sp>
        <p:nvSpPr>
          <p:cNvPr id="5123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4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7179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7180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7181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E09FE0DC-6590-4C7F-ADB3-53732C949A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0116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90117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901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011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012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1CE4701-8228-41FD-B3B5-1D06737F9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93187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pic>
          <p:nvPicPr>
            <p:cNvPr id="7177" name="Picture 4" descr="slidemaster_med3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318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319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319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34517B69-30B5-454D-BB21-C949DC970B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626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784F8808-BF52-4ED8-969A-3AC7A287E0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6264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96265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96267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96268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96269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96270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96271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96272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96273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96274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96275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grpSp>
          <p:nvGrpSpPr>
            <p:cNvPr id="3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9627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9627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9628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</p:grpSp>
          <p:sp>
            <p:nvSpPr>
              <p:cNvPr id="96281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96282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96283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grpSp>
            <p:nvGrpSpPr>
              <p:cNvPr id="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96285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96286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96287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96288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96289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96290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96291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96292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</p:grpSp>
        </p:grp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96294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96295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8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96298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grpSp>
            <p:nvGrpSpPr>
              <p:cNvPr id="9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96300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96301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2" y="328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96302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2" y="178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96303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96304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1" y="893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96305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2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96306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96307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1" y="138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</p:grpSp>
        </p:grpSp>
        <p:sp>
          <p:nvSpPr>
            <p:cNvPr id="9630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>
    <p:wipe dir="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40D598AA-288A-4BA8-B5E8-113A39AB9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103432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03433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>
    <p:wipe dir="d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8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8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8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7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7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7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7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8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fipi.ru/" TargetMode="External"/><Relationship Id="rId1" Type="http://schemas.openxmlformats.org/officeDocument/2006/relationships/slideLayout" Target="../slideLayouts/slideLayout7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836712"/>
            <a:ext cx="7772400" cy="771605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Подготовка к ЕГЭ</a:t>
            </a: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3000372"/>
            <a:ext cx="6400800" cy="17526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Правописание </a:t>
            </a:r>
            <a:r>
              <a:rPr lang="en-US" sz="3600" dirty="0" smtClean="0"/>
              <a:t> </a:t>
            </a:r>
            <a:r>
              <a:rPr lang="ru-RU" sz="3600" dirty="0" smtClean="0"/>
              <a:t>-Н- и -НН- в различных частях речи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214678" y="5072074"/>
            <a:ext cx="5429288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Выполнила:</a:t>
            </a:r>
            <a:r>
              <a:rPr kumimoji="0" lang="ru-RU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ru-RU" sz="1800" b="0" i="0" u="none" strike="noStrike" kern="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Паринова</a:t>
            </a:r>
            <a:r>
              <a:rPr kumimoji="0" lang="ru-RU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О. С.,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kern="0" dirty="0" smtClean="0">
                <a:solidFill>
                  <a:sysClr val="windowText" lastClr="000000"/>
                </a:solidFill>
              </a:rPr>
              <a:t>у</a:t>
            </a:r>
            <a:r>
              <a:rPr lang="ru-RU" kern="0" baseline="0" dirty="0" smtClean="0">
                <a:solidFill>
                  <a:sysClr val="windowText" lastClr="000000"/>
                </a:solidFill>
              </a:rPr>
              <a:t>читель русского языка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МКОУ «</a:t>
            </a:r>
            <a:r>
              <a:rPr kumimoji="0" lang="ru-RU" sz="1800" b="0" i="0" u="none" strike="noStrike" kern="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Бороздиновская</a:t>
            </a:r>
            <a:r>
              <a:rPr kumimoji="0" lang="ru-RU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СОШ»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Краткие прилагательные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600" dirty="0" smtClean="0"/>
              <a:t>В кратких прилагательных пишется столько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н</a:t>
            </a:r>
            <a:r>
              <a:rPr lang="ru-RU" sz="3600" dirty="0" smtClean="0"/>
              <a:t>, сколько было в полной форме:</a:t>
            </a:r>
          </a:p>
          <a:p>
            <a:pPr>
              <a:buNone/>
            </a:pPr>
            <a:endParaRPr lang="ru-RU" sz="3600" dirty="0" smtClean="0"/>
          </a:p>
          <a:p>
            <a:pPr algn="ctr">
              <a:buNone/>
            </a:pPr>
            <a:r>
              <a:rPr lang="ru-RU" sz="3600" dirty="0" smtClean="0"/>
              <a:t>	речь торжестве</a:t>
            </a:r>
            <a:r>
              <a:rPr lang="ru-RU" sz="3600" b="1" dirty="0" smtClean="0"/>
              <a:t>нн</a:t>
            </a:r>
            <a:r>
              <a:rPr lang="ru-RU" sz="3600" dirty="0" smtClean="0"/>
              <a:t>а (торжестве</a:t>
            </a:r>
            <a:r>
              <a:rPr lang="ru-RU" sz="3600" b="1" dirty="0" smtClean="0"/>
              <a:t>нн</a:t>
            </a:r>
            <a:r>
              <a:rPr lang="ru-RU" sz="3600" dirty="0" smtClean="0"/>
              <a:t>ая)</a:t>
            </a:r>
          </a:p>
          <a:p>
            <a:pPr algn="ctr">
              <a:buNone/>
            </a:pPr>
            <a:r>
              <a:rPr lang="ru-RU" sz="3600" dirty="0" smtClean="0"/>
              <a:t>	девушка ветре</a:t>
            </a:r>
            <a:r>
              <a:rPr lang="ru-RU" sz="3600" b="1" dirty="0" smtClean="0"/>
              <a:t>н</a:t>
            </a:r>
            <a:r>
              <a:rPr lang="ru-RU" sz="3600" dirty="0" smtClean="0"/>
              <a:t>а  (ветре</a:t>
            </a:r>
            <a:r>
              <a:rPr lang="ru-RU" sz="3600" b="1" dirty="0" smtClean="0"/>
              <a:t>н</a:t>
            </a:r>
            <a:r>
              <a:rPr lang="ru-RU" sz="3600" dirty="0" smtClean="0"/>
              <a:t>ая)</a:t>
            </a:r>
          </a:p>
          <a:p>
            <a:pPr algn="ctr">
              <a:buNone/>
            </a:pPr>
            <a:r>
              <a:rPr lang="ru-RU" sz="3600" dirty="0" smtClean="0"/>
              <a:t>	</a:t>
            </a:r>
            <a:endParaRPr lang="ru-RU" sz="3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Имя существительное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buNone/>
            </a:pPr>
            <a:r>
              <a:rPr lang="ru-RU" dirty="0" smtClean="0"/>
              <a:t>	 	</a:t>
            </a:r>
            <a:r>
              <a:rPr lang="ru-RU" sz="3600" dirty="0" smtClean="0"/>
              <a:t>В существительных, образованных от соответствующих основ, пишется столько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н</a:t>
            </a:r>
            <a:r>
              <a:rPr lang="ru-RU" sz="3600" dirty="0" smtClean="0"/>
              <a:t>, сколько их было в прилагательном:</a:t>
            </a:r>
          </a:p>
          <a:p>
            <a:pPr algn="ctr">
              <a:buNone/>
            </a:pPr>
            <a:r>
              <a:rPr lang="ru-RU" sz="3600" dirty="0" smtClean="0"/>
              <a:t>	</a:t>
            </a:r>
            <a:r>
              <a:rPr lang="ru-RU" sz="3600" i="1" dirty="0" smtClean="0"/>
              <a:t>нефтя</a:t>
            </a:r>
            <a:r>
              <a:rPr lang="ru-RU" sz="3600" b="1" i="1" dirty="0" smtClean="0"/>
              <a:t>н</a:t>
            </a:r>
            <a:r>
              <a:rPr lang="ru-RU" sz="3600" i="1" dirty="0" smtClean="0"/>
              <a:t>ик, конопля</a:t>
            </a:r>
            <a:r>
              <a:rPr lang="ru-RU" sz="3600" b="1" i="1" dirty="0" smtClean="0"/>
              <a:t>н</a:t>
            </a:r>
            <a:r>
              <a:rPr lang="ru-RU" sz="3600" i="1" dirty="0" smtClean="0"/>
              <a:t>ик,           гости</a:t>
            </a:r>
            <a:r>
              <a:rPr lang="ru-RU" sz="3600" b="1" i="1" dirty="0" smtClean="0"/>
              <a:t>н</a:t>
            </a:r>
            <a:r>
              <a:rPr lang="ru-RU" sz="3600" i="1" dirty="0" smtClean="0"/>
              <a:t>ица, бессребре</a:t>
            </a:r>
            <a:r>
              <a:rPr lang="ru-RU" sz="3600" b="1" i="1" dirty="0" smtClean="0"/>
              <a:t>н</a:t>
            </a:r>
            <a:r>
              <a:rPr lang="ru-RU" sz="3600" i="1" dirty="0" smtClean="0"/>
              <a:t>ик родстве</a:t>
            </a:r>
            <a:r>
              <a:rPr lang="ru-RU" sz="3600" b="1" i="1" dirty="0" smtClean="0"/>
              <a:t>нн</a:t>
            </a:r>
            <a:r>
              <a:rPr lang="ru-RU" sz="3600" i="1" dirty="0" smtClean="0"/>
              <a:t>ик, имени</a:t>
            </a:r>
            <a:r>
              <a:rPr lang="ru-RU" sz="3600" b="1" i="1" dirty="0" smtClean="0"/>
              <a:t>нн</a:t>
            </a:r>
            <a:r>
              <a:rPr lang="ru-RU" sz="3600" i="1" dirty="0" smtClean="0"/>
              <a:t>ик, листве</a:t>
            </a:r>
            <a:r>
              <a:rPr lang="ru-RU" sz="3600" b="1" i="1" dirty="0" smtClean="0"/>
              <a:t>нн</a:t>
            </a:r>
            <a:r>
              <a:rPr lang="ru-RU" sz="3600" i="1" dirty="0" smtClean="0"/>
              <a:t>ица, мали</a:t>
            </a:r>
            <a:r>
              <a:rPr lang="ru-RU" sz="3600" b="1" i="1" dirty="0" smtClean="0"/>
              <a:t>нн</a:t>
            </a:r>
            <a:r>
              <a:rPr lang="ru-RU" sz="3600" i="1" dirty="0" smtClean="0"/>
              <a:t>ик</a:t>
            </a:r>
            <a:endParaRPr lang="ru-RU" sz="3600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57290" y="2786058"/>
            <a:ext cx="6843706" cy="300039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accent1">
                    <a:lumMod val="90000"/>
                    <a:lumOff val="10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1">
                    <a:lumMod val="90000"/>
                    <a:lumOff val="10000"/>
                  </a:schemeClr>
                </a:solidFill>
              </a:rPr>
            </a:br>
            <a:r>
              <a:rPr lang="ru-RU" sz="4800" dirty="0" smtClean="0">
                <a:solidFill>
                  <a:schemeClr val="accent1">
                    <a:lumMod val="90000"/>
                    <a:lumOff val="10000"/>
                  </a:schemeClr>
                </a:solidFill>
              </a:rPr>
              <a:t>в причастиях </a:t>
            </a:r>
            <a:br>
              <a:rPr lang="ru-RU" sz="4800" dirty="0" smtClean="0">
                <a:solidFill>
                  <a:schemeClr val="accent1">
                    <a:lumMod val="90000"/>
                    <a:lumOff val="10000"/>
                  </a:schemeClr>
                </a:solidFill>
              </a:rPr>
            </a:br>
            <a:r>
              <a:rPr lang="ru-RU" sz="4800" dirty="0" smtClean="0">
                <a:solidFill>
                  <a:schemeClr val="accent1">
                    <a:lumMod val="90000"/>
                    <a:lumOff val="10000"/>
                  </a:schemeClr>
                </a:solidFill>
              </a:rPr>
              <a:t>и </a:t>
            </a:r>
            <a:br>
              <a:rPr lang="ru-RU" sz="4800" dirty="0" smtClean="0">
                <a:solidFill>
                  <a:schemeClr val="accent1">
                    <a:lumMod val="90000"/>
                    <a:lumOff val="10000"/>
                  </a:schemeClr>
                </a:solidFill>
              </a:rPr>
            </a:br>
            <a:r>
              <a:rPr lang="ru-RU" sz="4800" dirty="0" smtClean="0">
                <a:solidFill>
                  <a:schemeClr val="accent1">
                    <a:lumMod val="90000"/>
                    <a:lumOff val="10000"/>
                  </a:schemeClr>
                </a:solidFill>
              </a:rPr>
              <a:t>отглагольных прилагательных</a:t>
            </a:r>
            <a:endParaRPr lang="ru-RU" sz="4800" dirty="0">
              <a:solidFill>
                <a:schemeClr val="accent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3" name="Picture 10" descr="29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28596" y="214290"/>
            <a:ext cx="1857388" cy="2078505"/>
          </a:xfrm>
          <a:prstGeom prst="rect">
            <a:avLst/>
          </a:prstGeom>
          <a:noFill/>
          <a:ln/>
        </p:spPr>
      </p:pic>
      <p:sp>
        <p:nvSpPr>
          <p:cNvPr id="6" name="Прямоугольник 5"/>
          <p:cNvSpPr/>
          <p:nvPr/>
        </p:nvSpPr>
        <p:spPr>
          <a:xfrm>
            <a:off x="2786050" y="714356"/>
            <a:ext cx="46434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>
                <a:solidFill>
                  <a:schemeClr val="bg2">
                    <a:lumMod val="95000"/>
                  </a:schemeClr>
                </a:solidFill>
                <a:ea typeface="+mj-ea"/>
                <a:cs typeface="+mj-cs"/>
              </a:rPr>
              <a:t>-Н- и -НН- </a:t>
            </a:r>
            <a:endParaRPr lang="ru-RU" sz="6000" dirty="0">
              <a:solidFill>
                <a:schemeClr val="bg2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357322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В суффиксах причастий пишется НН.</a:t>
            </a:r>
            <a:br>
              <a:rPr lang="ru-RU" dirty="0" smtClean="0"/>
            </a:br>
            <a:r>
              <a:rPr lang="ru-RU" dirty="0" smtClean="0"/>
              <a:t> Указателем на это         является: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186254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900" dirty="0" smtClean="0"/>
              <a:t>Наличие приставки: </a:t>
            </a:r>
          </a:p>
          <a:p>
            <a:pPr marL="514350" indent="-514350" algn="ctr">
              <a:buNone/>
            </a:pPr>
            <a:r>
              <a:rPr lang="ru-RU" sz="3900" dirty="0" smtClean="0"/>
              <a:t>полома</a:t>
            </a:r>
            <a:r>
              <a:rPr lang="ru-RU" sz="3900" b="1" dirty="0" smtClean="0"/>
              <a:t>нн</a:t>
            </a:r>
            <a:r>
              <a:rPr lang="ru-RU" sz="3900" dirty="0" smtClean="0"/>
              <a:t>ый, исправле</a:t>
            </a:r>
            <a:r>
              <a:rPr lang="ru-RU" sz="3900" b="1" dirty="0" smtClean="0"/>
              <a:t>нн</a:t>
            </a:r>
            <a:r>
              <a:rPr lang="ru-RU" sz="3900" dirty="0" smtClean="0"/>
              <a:t>ый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ru-RU" sz="3900" dirty="0" smtClean="0"/>
              <a:t>Наличие зависимых слов:</a:t>
            </a:r>
          </a:p>
          <a:p>
            <a:pPr marL="514350" indent="-514350" algn="ctr">
              <a:buNone/>
            </a:pPr>
            <a:r>
              <a:rPr lang="ru-RU" sz="3900" dirty="0" smtClean="0"/>
              <a:t>лома</a:t>
            </a:r>
            <a:r>
              <a:rPr lang="ru-RU" sz="3900" b="1" dirty="0" smtClean="0"/>
              <a:t>нн</a:t>
            </a:r>
            <a:r>
              <a:rPr lang="ru-RU" sz="3900" dirty="0" smtClean="0"/>
              <a:t>ый </a:t>
            </a:r>
            <a:r>
              <a:rPr lang="ru-RU" sz="3900" u="heavy" dirty="0" smtClean="0">
                <a:uFill>
                  <a:solidFill>
                    <a:srgbClr val="7030A0"/>
                  </a:solidFill>
                </a:uFill>
              </a:rPr>
              <a:t>на мелкие куски</a:t>
            </a:r>
          </a:p>
          <a:p>
            <a:pPr marL="514350" indent="-514350" algn="ctr">
              <a:buNone/>
            </a:pPr>
            <a:r>
              <a:rPr lang="ru-RU" sz="3900" dirty="0" smtClean="0"/>
              <a:t>правле</a:t>
            </a:r>
            <a:r>
              <a:rPr lang="ru-RU" sz="3900" b="1" dirty="0" smtClean="0"/>
              <a:t>нн</a:t>
            </a:r>
            <a:r>
              <a:rPr lang="ru-RU" sz="3900" dirty="0" smtClean="0"/>
              <a:t>ая </a:t>
            </a:r>
            <a:r>
              <a:rPr lang="ru-RU" sz="3900" u="heavy" dirty="0" smtClean="0">
                <a:uFill>
                  <a:solidFill>
                    <a:srgbClr val="7030A0"/>
                  </a:solidFill>
                </a:uFill>
              </a:rPr>
              <a:t>редактором</a:t>
            </a:r>
            <a:r>
              <a:rPr lang="ru-RU" sz="3900" dirty="0" smtClean="0"/>
              <a:t>  рукопись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ru-RU" sz="3900" dirty="0" smtClean="0"/>
              <a:t>Бесприставочные образования от глаголов совершенного вида: </a:t>
            </a:r>
          </a:p>
          <a:p>
            <a:pPr marL="514350" indent="-514350" algn="ctr">
              <a:buNone/>
            </a:pPr>
            <a:r>
              <a:rPr lang="ru-RU" sz="3900" dirty="0" smtClean="0"/>
              <a:t>Броше</a:t>
            </a:r>
            <a:r>
              <a:rPr lang="ru-RU" sz="3900" b="1" dirty="0" smtClean="0"/>
              <a:t>нн</a:t>
            </a:r>
            <a:r>
              <a:rPr lang="ru-RU" sz="3900" dirty="0" smtClean="0"/>
              <a:t>ый, купле</a:t>
            </a:r>
            <a:r>
              <a:rPr lang="ru-RU" sz="3900" b="1" dirty="0" smtClean="0"/>
              <a:t>нн</a:t>
            </a:r>
            <a:r>
              <a:rPr lang="ru-RU" sz="3900" dirty="0" smtClean="0"/>
              <a:t>ый</a:t>
            </a:r>
          </a:p>
          <a:p>
            <a:pPr marL="514350" indent="-514350">
              <a:buNone/>
            </a:pPr>
            <a:r>
              <a:rPr lang="ru-RU" dirty="0" smtClean="0"/>
              <a:t> </a:t>
            </a:r>
          </a:p>
          <a:p>
            <a:pPr marL="514350" indent="-514350" algn="ctr">
              <a:buNone/>
            </a:pPr>
            <a:endParaRPr lang="ru-RU" dirty="0" smtClean="0"/>
          </a:p>
        </p:txBody>
      </p:sp>
      <p:sp>
        <p:nvSpPr>
          <p:cNvPr id="6" name="Половина рамки 5"/>
          <p:cNvSpPr/>
          <p:nvPr/>
        </p:nvSpPr>
        <p:spPr>
          <a:xfrm>
            <a:off x="1857356" y="2428868"/>
            <a:ext cx="571504" cy="142876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оловина рамки 6"/>
          <p:cNvSpPr/>
          <p:nvPr/>
        </p:nvSpPr>
        <p:spPr>
          <a:xfrm>
            <a:off x="4429124" y="2428868"/>
            <a:ext cx="571504" cy="142876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3600" dirty="0" smtClean="0"/>
              <a:t>При переходе причастия в имя прилагательное  возможно изменение лексического значения слова: </a:t>
            </a:r>
            <a:r>
              <a:rPr lang="ru-RU" sz="3600" i="1" dirty="0" smtClean="0"/>
              <a:t>назва</a:t>
            </a:r>
            <a:r>
              <a:rPr lang="ru-RU" sz="3600" b="1" i="1" dirty="0" smtClean="0"/>
              <a:t>н</a:t>
            </a:r>
            <a:r>
              <a:rPr lang="ru-RU" sz="3600" i="1" dirty="0" smtClean="0"/>
              <a:t>ый брат, посаже</a:t>
            </a:r>
            <a:r>
              <a:rPr lang="ru-RU" sz="3600" b="1" i="1" dirty="0" smtClean="0"/>
              <a:t>н</a:t>
            </a:r>
            <a:r>
              <a:rPr lang="ru-RU" sz="3600" i="1" dirty="0" smtClean="0"/>
              <a:t>ый отец, смышле</a:t>
            </a:r>
            <a:r>
              <a:rPr lang="ru-RU" sz="3600" b="1" i="1" dirty="0" smtClean="0"/>
              <a:t>н</a:t>
            </a:r>
            <a:r>
              <a:rPr lang="ru-RU" sz="3600" i="1" dirty="0" smtClean="0"/>
              <a:t>ый ребенок, проще</a:t>
            </a:r>
            <a:r>
              <a:rPr lang="ru-RU" sz="3600" b="1" i="1" dirty="0" smtClean="0"/>
              <a:t>н</a:t>
            </a:r>
            <a:r>
              <a:rPr lang="ru-RU" sz="3600" i="1" dirty="0" smtClean="0"/>
              <a:t>ое воскресенье</a:t>
            </a:r>
            <a:r>
              <a:rPr lang="en-US" sz="3600" i="1" dirty="0" smtClean="0"/>
              <a:t>.</a:t>
            </a:r>
            <a:endParaRPr lang="ru-RU" sz="3600" i="1" dirty="0" smtClean="0"/>
          </a:p>
          <a:p>
            <a:pPr algn="just">
              <a:buNone/>
            </a:pPr>
            <a:r>
              <a:rPr lang="ru-RU" sz="3600" dirty="0" smtClean="0"/>
              <a:t>		Эти же слова в прямом их значении будут причастиями, т.е.  будут иметь </a:t>
            </a:r>
            <a:r>
              <a:rPr lang="ru-RU" sz="3600" b="1" dirty="0" err="1" smtClean="0"/>
              <a:t>нн</a:t>
            </a:r>
            <a:r>
              <a:rPr lang="ru-RU" sz="3600" dirty="0" smtClean="0"/>
              <a:t>: </a:t>
            </a:r>
          </a:p>
          <a:p>
            <a:pPr algn="ctr">
              <a:buNone/>
            </a:pPr>
            <a:r>
              <a:rPr lang="ru-RU" sz="3600" i="1" dirty="0" smtClean="0"/>
              <a:t>назва</a:t>
            </a:r>
            <a:r>
              <a:rPr lang="ru-RU" sz="3600" b="1" i="1" dirty="0" smtClean="0"/>
              <a:t>нн</a:t>
            </a:r>
            <a:r>
              <a:rPr lang="ru-RU" sz="3600" i="1" dirty="0" smtClean="0"/>
              <a:t>ая пьеса, проще</a:t>
            </a:r>
            <a:r>
              <a:rPr lang="ru-RU" sz="3600" b="1" i="1" dirty="0" smtClean="0"/>
              <a:t>нн</a:t>
            </a:r>
            <a:r>
              <a:rPr lang="ru-RU" sz="3600" i="1" dirty="0" smtClean="0"/>
              <a:t>ые долги</a:t>
            </a:r>
            <a:endParaRPr lang="ru-RU" sz="3600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Краткие причастия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600" dirty="0" smtClean="0"/>
              <a:t>Краткие страдательные причастия прошедшего времени пишутся с  одной буквой </a:t>
            </a:r>
            <a:r>
              <a:rPr lang="ru-RU" sz="3600" b="1" dirty="0" smtClean="0"/>
              <a:t>н</a:t>
            </a:r>
            <a:r>
              <a:rPr lang="ru-RU" sz="3600" dirty="0" smtClean="0"/>
              <a:t>: </a:t>
            </a:r>
          </a:p>
          <a:p>
            <a:pPr algn="ctr">
              <a:buNone/>
            </a:pPr>
            <a:r>
              <a:rPr lang="ru-RU" sz="3600" dirty="0" smtClean="0"/>
              <a:t>план выполне</a:t>
            </a:r>
            <a:r>
              <a:rPr lang="ru-RU" sz="3600" b="1" dirty="0" smtClean="0"/>
              <a:t>н</a:t>
            </a:r>
            <a:r>
              <a:rPr lang="ru-RU" sz="3600" dirty="0" smtClean="0"/>
              <a:t> </a:t>
            </a:r>
          </a:p>
          <a:p>
            <a:pPr algn="ctr">
              <a:buNone/>
            </a:pPr>
            <a:r>
              <a:rPr lang="ru-RU" sz="3600" dirty="0" smtClean="0"/>
              <a:t>работа выполне</a:t>
            </a:r>
            <a:r>
              <a:rPr lang="ru-RU" sz="3600" b="1" dirty="0" smtClean="0"/>
              <a:t>н</a:t>
            </a:r>
            <a:r>
              <a:rPr lang="ru-RU" sz="3600" dirty="0" smtClean="0"/>
              <a:t>а </a:t>
            </a:r>
          </a:p>
          <a:p>
            <a:pPr algn="ctr">
              <a:buNone/>
            </a:pPr>
            <a:r>
              <a:rPr lang="ru-RU" sz="3600" dirty="0" smtClean="0"/>
              <a:t>задание выполне</a:t>
            </a:r>
            <a:r>
              <a:rPr lang="ru-RU" sz="3600" b="1" dirty="0" smtClean="0"/>
              <a:t>н</a:t>
            </a:r>
            <a:r>
              <a:rPr lang="ru-RU" sz="3600" dirty="0" smtClean="0"/>
              <a:t>о</a:t>
            </a:r>
          </a:p>
          <a:p>
            <a:pPr algn="ctr">
              <a:buNone/>
            </a:pPr>
            <a:r>
              <a:rPr lang="ru-RU" sz="3600" dirty="0" smtClean="0"/>
              <a:t> расчеты выполне</a:t>
            </a:r>
            <a:r>
              <a:rPr lang="ru-RU" sz="3600" b="1" dirty="0" smtClean="0"/>
              <a:t>н</a:t>
            </a:r>
            <a:r>
              <a:rPr lang="ru-RU" sz="3600" dirty="0" smtClean="0"/>
              <a:t>ы</a:t>
            </a:r>
            <a:endParaRPr lang="ru-RU" sz="3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Отглагольные прилагательные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200" dirty="0" smtClean="0"/>
              <a:t>В отглагольных прилагательных пишется </a:t>
            </a:r>
            <a:r>
              <a:rPr lang="ru-RU" sz="3200" b="1" dirty="0" smtClean="0"/>
              <a:t>н</a:t>
            </a:r>
            <a:r>
              <a:rPr lang="ru-RU" sz="3200" dirty="0" smtClean="0"/>
              <a:t>: </a:t>
            </a:r>
            <a:r>
              <a:rPr lang="ru-RU" sz="3200" i="1" dirty="0" smtClean="0"/>
              <a:t>пече</a:t>
            </a:r>
            <a:r>
              <a:rPr lang="ru-RU" sz="3200" b="1" i="1" dirty="0" smtClean="0"/>
              <a:t>н</a:t>
            </a:r>
            <a:r>
              <a:rPr lang="ru-RU" sz="3200" i="1" dirty="0" smtClean="0"/>
              <a:t>ый, коше</a:t>
            </a:r>
            <a:r>
              <a:rPr lang="ru-RU" sz="3200" b="1" dirty="0" smtClean="0"/>
              <a:t>н</a:t>
            </a:r>
            <a:r>
              <a:rPr lang="ru-RU" sz="3200" i="1" dirty="0" smtClean="0"/>
              <a:t>ый, лома</a:t>
            </a:r>
            <a:r>
              <a:rPr lang="ru-RU" sz="3200" b="1" dirty="0" smtClean="0"/>
              <a:t>н</a:t>
            </a:r>
            <a:r>
              <a:rPr lang="ru-RU" sz="3200" i="1" dirty="0" smtClean="0"/>
              <a:t>ый, правле</a:t>
            </a:r>
            <a:r>
              <a:rPr lang="ru-RU" sz="3200" b="1" dirty="0" smtClean="0"/>
              <a:t>н</a:t>
            </a:r>
            <a:r>
              <a:rPr lang="ru-RU" sz="3200" i="1" dirty="0" smtClean="0"/>
              <a:t>ый. </a:t>
            </a:r>
          </a:p>
          <a:p>
            <a:pPr>
              <a:buNone/>
            </a:pPr>
            <a:r>
              <a:rPr lang="ru-RU" sz="3200" dirty="0" smtClean="0"/>
              <a:t>		Такие прилагательные образуются от глаголов несовершенного вида и не имеют ни приставок, ни пояснительных слова.</a:t>
            </a:r>
          </a:p>
          <a:p>
            <a:pPr>
              <a:buNone/>
            </a:pPr>
            <a:r>
              <a:rPr lang="ru-RU" sz="3200" b="1" dirty="0" smtClean="0"/>
              <a:t>		</a:t>
            </a:r>
            <a:r>
              <a:rPr lang="ru-RU" sz="3200" b="1" i="1" dirty="0" smtClean="0"/>
              <a:t>Исключения: </a:t>
            </a:r>
            <a:r>
              <a:rPr lang="ru-RU" sz="3200" i="1" dirty="0" smtClean="0"/>
              <a:t>дела</a:t>
            </a:r>
            <a:r>
              <a:rPr lang="ru-RU" sz="3200" b="1" dirty="0" smtClean="0"/>
              <a:t>нн</a:t>
            </a:r>
            <a:r>
              <a:rPr lang="ru-RU" sz="3200" i="1" dirty="0" smtClean="0"/>
              <a:t>ый, жела</a:t>
            </a:r>
            <a:r>
              <a:rPr lang="ru-RU" sz="3200" b="1" dirty="0" smtClean="0"/>
              <a:t>нн</a:t>
            </a:r>
            <a:r>
              <a:rPr lang="ru-RU" sz="3200" i="1" dirty="0" smtClean="0"/>
              <a:t>ый, жема</a:t>
            </a:r>
            <a:r>
              <a:rPr lang="ru-RU" sz="3200" b="1" dirty="0" smtClean="0"/>
              <a:t>нн</a:t>
            </a:r>
            <a:r>
              <a:rPr lang="ru-RU" sz="3200" i="1" dirty="0" smtClean="0"/>
              <a:t>ый, медле</a:t>
            </a:r>
            <a:r>
              <a:rPr lang="ru-RU" sz="3200" b="1" dirty="0" smtClean="0"/>
              <a:t>нн</a:t>
            </a:r>
            <a:r>
              <a:rPr lang="ru-RU" sz="3200" i="1" dirty="0" smtClean="0"/>
              <a:t>ый, свяще</a:t>
            </a:r>
            <a:r>
              <a:rPr lang="ru-RU" sz="3200" b="1" dirty="0" smtClean="0"/>
              <a:t>нн</a:t>
            </a:r>
            <a:r>
              <a:rPr lang="ru-RU" sz="3200" i="1" dirty="0" smtClean="0"/>
              <a:t>ый, чва</a:t>
            </a:r>
            <a:r>
              <a:rPr lang="ru-RU" sz="3200" b="1" dirty="0" smtClean="0"/>
              <a:t>нн</a:t>
            </a:r>
            <a:r>
              <a:rPr lang="ru-RU" sz="3200" i="1" dirty="0" smtClean="0"/>
              <a:t>ый, чека</a:t>
            </a:r>
            <a:r>
              <a:rPr lang="ru-RU" sz="3200" b="1" dirty="0" smtClean="0"/>
              <a:t>нн</a:t>
            </a:r>
            <a:r>
              <a:rPr lang="ru-RU" sz="3200" i="1" dirty="0" smtClean="0"/>
              <a:t>ый и </a:t>
            </a:r>
            <a:r>
              <a:rPr lang="ru-RU" sz="3200" i="1" dirty="0" err="1" smtClean="0"/>
              <a:t>нек</a:t>
            </a:r>
            <a:r>
              <a:rPr lang="ru-RU" sz="3200" i="1" dirty="0" smtClean="0"/>
              <a:t>. др.</a:t>
            </a:r>
            <a:endParaRPr lang="ru-RU" sz="3200" b="1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Примечания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Написание не меняется в составе сложных слов: </a:t>
            </a:r>
            <a:r>
              <a:rPr lang="ru-RU" sz="3200" i="1" dirty="0" smtClean="0"/>
              <a:t>златотка</a:t>
            </a:r>
            <a:r>
              <a:rPr lang="ru-RU" sz="3200" b="1" i="1" dirty="0" smtClean="0"/>
              <a:t>н</a:t>
            </a:r>
            <a:r>
              <a:rPr lang="ru-RU" sz="3200" i="1" dirty="0" smtClean="0"/>
              <a:t>ый, малохоже</a:t>
            </a:r>
            <a:r>
              <a:rPr lang="ru-RU" sz="3200" b="1" i="1" dirty="0" smtClean="0"/>
              <a:t>н</a:t>
            </a:r>
            <a:r>
              <a:rPr lang="ru-RU" sz="3200" i="1" dirty="0" smtClean="0"/>
              <a:t>ый; лома</a:t>
            </a:r>
            <a:r>
              <a:rPr lang="ru-RU" sz="3200" b="1" i="1" dirty="0" smtClean="0"/>
              <a:t>н</a:t>
            </a:r>
            <a:r>
              <a:rPr lang="ru-RU" sz="3200" i="1" dirty="0" smtClean="0"/>
              <a:t>ый-перелома</a:t>
            </a:r>
            <a:r>
              <a:rPr lang="ru-RU" sz="3200" b="1" i="1" dirty="0" smtClean="0"/>
              <a:t>н</a:t>
            </a:r>
            <a:r>
              <a:rPr lang="ru-RU" sz="3200" i="1" dirty="0" smtClean="0"/>
              <a:t>ый, хоже</a:t>
            </a:r>
            <a:r>
              <a:rPr lang="ru-RU" sz="3200" b="1" i="1" dirty="0" smtClean="0"/>
              <a:t>н</a:t>
            </a:r>
            <a:r>
              <a:rPr lang="ru-RU" sz="3200" i="1" dirty="0" smtClean="0"/>
              <a:t>ый-перехоже</a:t>
            </a:r>
            <a:r>
              <a:rPr lang="ru-RU" sz="3200" b="1" i="1" dirty="0" smtClean="0"/>
              <a:t>н</a:t>
            </a:r>
            <a:r>
              <a:rPr lang="ru-RU" sz="3200" i="1" dirty="0" smtClean="0"/>
              <a:t>ый.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Наличие приставки </a:t>
            </a:r>
            <a:r>
              <a:rPr lang="ru-RU" sz="3200" b="1" dirty="0" smtClean="0"/>
              <a:t>не-</a:t>
            </a:r>
            <a:r>
              <a:rPr lang="ru-RU" sz="3200" dirty="0" smtClean="0"/>
              <a:t> не влияет на написание </a:t>
            </a:r>
            <a:r>
              <a:rPr lang="ru-RU" sz="3200" b="1" dirty="0" err="1" smtClean="0"/>
              <a:t>н</a:t>
            </a:r>
            <a:r>
              <a:rPr lang="ru-RU" sz="3200" dirty="0" smtClean="0"/>
              <a:t> и </a:t>
            </a:r>
            <a:r>
              <a:rPr lang="ru-RU" sz="3200" b="1" dirty="0" err="1" smtClean="0"/>
              <a:t>нн</a:t>
            </a:r>
            <a:r>
              <a:rPr lang="ru-RU" sz="3200" dirty="0" smtClean="0"/>
              <a:t>: </a:t>
            </a:r>
            <a:r>
              <a:rPr lang="ru-RU" sz="3200" i="1" dirty="0" smtClean="0"/>
              <a:t>некоше</a:t>
            </a:r>
            <a:r>
              <a:rPr lang="ru-RU" sz="3200" b="1" i="1" dirty="0" smtClean="0"/>
              <a:t>н</a:t>
            </a:r>
            <a:r>
              <a:rPr lang="ru-RU" sz="3200" i="1" dirty="0" smtClean="0"/>
              <a:t>ая трава, негаше</a:t>
            </a:r>
            <a:r>
              <a:rPr lang="ru-RU" sz="3200" b="1" i="1" dirty="0" smtClean="0"/>
              <a:t>н</a:t>
            </a:r>
            <a:r>
              <a:rPr lang="ru-RU" sz="3200" i="1" dirty="0" smtClean="0"/>
              <a:t>ая известь, небеле</a:t>
            </a:r>
            <a:r>
              <a:rPr lang="ru-RU" sz="3200" b="1" i="1" dirty="0" smtClean="0"/>
              <a:t>н</a:t>
            </a:r>
            <a:r>
              <a:rPr lang="ru-RU" sz="3200" i="1" dirty="0" smtClean="0"/>
              <a:t>ые стены</a:t>
            </a:r>
          </a:p>
          <a:p>
            <a:pPr marL="514350" indent="-514350">
              <a:buNone/>
            </a:pPr>
            <a:r>
              <a:rPr lang="ru-RU" sz="3200" dirty="0" smtClean="0"/>
              <a:t>		</a:t>
            </a:r>
            <a:r>
              <a:rPr lang="ru-RU" sz="3200" b="1" i="1" dirty="0" smtClean="0"/>
              <a:t>Исключения: </a:t>
            </a:r>
            <a:r>
              <a:rPr lang="ru-RU" sz="3200" i="1" dirty="0" smtClean="0"/>
              <a:t>невида</a:t>
            </a:r>
            <a:r>
              <a:rPr lang="ru-RU" sz="3200" b="1" i="1" dirty="0" smtClean="0"/>
              <a:t>нн</a:t>
            </a:r>
            <a:r>
              <a:rPr lang="ru-RU" sz="3200" i="1" dirty="0" smtClean="0"/>
              <a:t>ый, негада</a:t>
            </a:r>
            <a:r>
              <a:rPr lang="ru-RU" sz="3200" b="1" i="1" dirty="0" smtClean="0"/>
              <a:t>нн</a:t>
            </a:r>
            <a:r>
              <a:rPr lang="ru-RU" sz="3200" i="1" dirty="0" smtClean="0"/>
              <a:t>ый, неждан</a:t>
            </a:r>
            <a:r>
              <a:rPr lang="ru-RU" sz="3200" b="1" i="1" dirty="0" smtClean="0"/>
              <a:t>н</a:t>
            </a:r>
            <a:r>
              <a:rPr lang="ru-RU" sz="3200" i="1" dirty="0" smtClean="0"/>
              <a:t>ый, неслыха</a:t>
            </a:r>
            <a:r>
              <a:rPr lang="ru-RU" sz="3200" b="1" i="1" dirty="0" smtClean="0"/>
              <a:t>нн</a:t>
            </a:r>
            <a:r>
              <a:rPr lang="ru-RU" sz="3200" i="1" dirty="0" smtClean="0"/>
              <a:t>ый,  нечая</a:t>
            </a:r>
            <a:r>
              <a:rPr lang="ru-RU" sz="3200" b="1" i="1" dirty="0" smtClean="0"/>
              <a:t>нн</a:t>
            </a:r>
            <a:r>
              <a:rPr lang="ru-RU" sz="3200" i="1" dirty="0" smtClean="0"/>
              <a:t>ый, недрема</a:t>
            </a:r>
            <a:r>
              <a:rPr lang="ru-RU" sz="3200" b="1" i="1" dirty="0" smtClean="0"/>
              <a:t>нн</a:t>
            </a:r>
            <a:r>
              <a:rPr lang="ru-RU" sz="3200" i="1" dirty="0" smtClean="0"/>
              <a:t>ый и </a:t>
            </a:r>
            <a:r>
              <a:rPr lang="ru-RU" sz="3200" i="1" dirty="0" err="1" smtClean="0"/>
              <a:t>нек</a:t>
            </a:r>
            <a:r>
              <a:rPr lang="ru-RU" sz="3200" i="1" dirty="0" smtClean="0"/>
              <a:t>. др.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Суффиксы -</a:t>
            </a:r>
            <a:r>
              <a:rPr lang="ru-RU" sz="4800" dirty="0" err="1" smtClean="0"/>
              <a:t>ованн</a:t>
            </a:r>
            <a:r>
              <a:rPr lang="ru-RU" sz="4800" dirty="0" smtClean="0"/>
              <a:t>- - -</a:t>
            </a:r>
            <a:r>
              <a:rPr lang="ru-RU" sz="4800" dirty="0" err="1" smtClean="0"/>
              <a:t>еванн</a:t>
            </a:r>
            <a:r>
              <a:rPr lang="ru-RU" sz="4800" dirty="0" smtClean="0"/>
              <a:t>-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200" dirty="0" smtClean="0"/>
              <a:t>В суффиксах </a:t>
            </a:r>
            <a:r>
              <a:rPr lang="ru-RU" sz="3200" b="1" dirty="0" smtClean="0"/>
              <a:t>-</a:t>
            </a:r>
            <a:r>
              <a:rPr lang="ru-RU" sz="3200" b="1" dirty="0" err="1" smtClean="0"/>
              <a:t>ованн</a:t>
            </a:r>
            <a:r>
              <a:rPr lang="ru-RU" sz="3200" b="1" dirty="0" smtClean="0"/>
              <a:t>- - -</a:t>
            </a:r>
            <a:r>
              <a:rPr lang="ru-RU" sz="3200" b="1" dirty="0" err="1" smtClean="0"/>
              <a:t>еванн</a:t>
            </a:r>
            <a:r>
              <a:rPr lang="ru-RU" sz="3200" b="1" dirty="0" smtClean="0"/>
              <a:t>- </a:t>
            </a:r>
            <a:r>
              <a:rPr lang="ru-RU" sz="3200" dirty="0" smtClean="0"/>
              <a:t>полных и кратких отглагольных прилагательных пишется </a:t>
            </a:r>
            <a:r>
              <a:rPr lang="ru-RU" sz="3200" b="1" dirty="0" err="1" smtClean="0"/>
              <a:t>нн</a:t>
            </a:r>
            <a:r>
              <a:rPr lang="ru-RU" sz="3200" dirty="0" smtClean="0"/>
              <a:t>:</a:t>
            </a:r>
          </a:p>
          <a:p>
            <a:pPr>
              <a:buNone/>
            </a:pPr>
            <a:r>
              <a:rPr lang="ru-RU" sz="3200" dirty="0" smtClean="0"/>
              <a:t>	взволн</a:t>
            </a:r>
            <a:r>
              <a:rPr lang="ru-RU" sz="3200" u="sng" dirty="0" smtClean="0">
                <a:uFill>
                  <a:solidFill>
                    <a:srgbClr val="7030A0"/>
                  </a:solidFill>
                </a:uFill>
              </a:rPr>
              <a:t>ова</a:t>
            </a:r>
            <a:r>
              <a:rPr lang="ru-RU" sz="3200" b="1" u="sng" dirty="0" smtClean="0">
                <a:uFill>
                  <a:solidFill>
                    <a:srgbClr val="7030A0"/>
                  </a:solidFill>
                </a:uFill>
              </a:rPr>
              <a:t>н</a:t>
            </a:r>
            <a:r>
              <a:rPr lang="ru-RU" sz="3200" b="1" dirty="0" smtClean="0"/>
              <a:t>н</a:t>
            </a:r>
            <a:r>
              <a:rPr lang="ru-RU" sz="3200" dirty="0" smtClean="0"/>
              <a:t>ая мать - </a:t>
            </a:r>
            <a:r>
              <a:rPr lang="ru-RU" sz="3200" dirty="0" err="1" smtClean="0"/>
              <a:t>мать</a:t>
            </a:r>
            <a:r>
              <a:rPr lang="ru-RU" sz="3200" dirty="0" smtClean="0"/>
              <a:t> взволн</a:t>
            </a:r>
            <a:r>
              <a:rPr lang="ru-RU" sz="3200" u="sng" dirty="0" smtClean="0">
                <a:uFill>
                  <a:solidFill>
                    <a:srgbClr val="7030A0"/>
                  </a:solidFill>
                </a:uFill>
              </a:rPr>
              <a:t>ова</a:t>
            </a:r>
            <a:r>
              <a:rPr lang="ru-RU" sz="3200" b="1" u="sng" dirty="0" smtClean="0">
                <a:uFill>
                  <a:solidFill>
                    <a:srgbClr val="7030A0"/>
                  </a:solidFill>
                </a:uFill>
              </a:rPr>
              <a:t>нн</a:t>
            </a:r>
            <a:r>
              <a:rPr lang="ru-RU" sz="3200" dirty="0" smtClean="0"/>
              <a:t>а</a:t>
            </a:r>
          </a:p>
          <a:p>
            <a:pPr>
              <a:buNone/>
            </a:pPr>
            <a:r>
              <a:rPr lang="ru-RU" sz="3200" dirty="0" smtClean="0"/>
              <a:t>	риск</a:t>
            </a:r>
            <a:r>
              <a:rPr lang="ru-RU" sz="3200" u="sng" dirty="0" smtClean="0">
                <a:uFill>
                  <a:solidFill>
                    <a:srgbClr val="7030A0"/>
                  </a:solidFill>
                </a:uFill>
              </a:rPr>
              <a:t>ова</a:t>
            </a:r>
            <a:r>
              <a:rPr lang="ru-RU" sz="3200" b="1" u="sng" dirty="0" smtClean="0">
                <a:uFill>
                  <a:solidFill>
                    <a:srgbClr val="7030A0"/>
                  </a:solidFill>
                </a:uFill>
              </a:rPr>
              <a:t>нн</a:t>
            </a:r>
            <a:r>
              <a:rPr lang="ru-RU" sz="3200" dirty="0" smtClean="0"/>
              <a:t>ое дело - </a:t>
            </a:r>
            <a:r>
              <a:rPr lang="ru-RU" sz="3200" dirty="0" err="1" smtClean="0"/>
              <a:t>дело</a:t>
            </a:r>
            <a:r>
              <a:rPr lang="ru-RU" sz="3200" dirty="0" smtClean="0"/>
              <a:t> осуществимо, но риск</a:t>
            </a:r>
            <a:r>
              <a:rPr lang="ru-RU" sz="3200" u="sng" dirty="0" smtClean="0">
                <a:uFill>
                  <a:solidFill>
                    <a:srgbClr val="7030A0"/>
                  </a:solidFill>
                </a:uFill>
              </a:rPr>
              <a:t>ова</a:t>
            </a:r>
            <a:r>
              <a:rPr lang="ru-RU" sz="3200" b="1" u="sng" dirty="0" smtClean="0">
                <a:uFill>
                  <a:solidFill>
                    <a:srgbClr val="7030A0"/>
                  </a:solidFill>
                </a:uFill>
              </a:rPr>
              <a:t>нн</a:t>
            </a:r>
            <a:r>
              <a:rPr lang="ru-RU" sz="3200" dirty="0" smtClean="0"/>
              <a:t>о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ln w="76200">
            <a:solidFill>
              <a:schemeClr val="accent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4000" dirty="0" smtClean="0"/>
              <a:t>Следует отличать отглагольные прилагательные </a:t>
            </a:r>
            <a:r>
              <a:rPr lang="ru-RU" sz="4000" i="1" dirty="0" smtClean="0"/>
              <a:t>кова</a:t>
            </a:r>
            <a:r>
              <a:rPr lang="ru-RU" sz="4000" b="1" i="1" dirty="0" smtClean="0"/>
              <a:t>н</a:t>
            </a:r>
            <a:r>
              <a:rPr lang="ru-RU" sz="4000" i="1" dirty="0" smtClean="0"/>
              <a:t>ый, жева</a:t>
            </a:r>
            <a:r>
              <a:rPr lang="ru-RU" sz="4000" b="1" i="1" dirty="0" smtClean="0"/>
              <a:t>н</a:t>
            </a:r>
            <a:r>
              <a:rPr lang="ru-RU" sz="4000" i="1" dirty="0" smtClean="0"/>
              <a:t>ый, </a:t>
            </a:r>
            <a:r>
              <a:rPr lang="ru-RU" sz="4000" i="1" dirty="0" err="1" smtClean="0"/>
              <a:t>клева</a:t>
            </a:r>
            <a:r>
              <a:rPr lang="ru-RU" sz="4000" b="1" i="1" dirty="0" err="1" smtClean="0"/>
              <a:t>н</a:t>
            </a:r>
            <a:r>
              <a:rPr lang="ru-RU" sz="4000" i="1" dirty="0" err="1" smtClean="0"/>
              <a:t>ый</a:t>
            </a:r>
            <a:r>
              <a:rPr lang="ru-RU" sz="4000" i="1" dirty="0" smtClean="0"/>
              <a:t>,</a:t>
            </a:r>
            <a:r>
              <a:rPr lang="ru-RU" sz="4000" dirty="0" smtClean="0"/>
              <a:t> в которых пишется одна буква </a:t>
            </a:r>
            <a:r>
              <a:rPr lang="ru-RU" sz="4000" b="1" i="1" dirty="0" err="1" smtClean="0"/>
              <a:t>н</a:t>
            </a:r>
            <a:r>
              <a:rPr lang="ru-RU" sz="4000" dirty="0" smtClean="0"/>
              <a:t>, так как </a:t>
            </a:r>
            <a:r>
              <a:rPr lang="ru-RU" sz="4000" b="1" i="1" dirty="0" smtClean="0"/>
              <a:t>-</a:t>
            </a:r>
            <a:r>
              <a:rPr lang="ru-RU" sz="4000" b="1" i="1" dirty="0" err="1" smtClean="0"/>
              <a:t>ов</a:t>
            </a:r>
            <a:r>
              <a:rPr lang="ru-RU" sz="4000" b="1" i="1" dirty="0" smtClean="0"/>
              <a:t>-</a:t>
            </a:r>
            <a:r>
              <a:rPr lang="ru-RU" sz="4000" dirty="0" smtClean="0"/>
              <a:t> и </a:t>
            </a:r>
            <a:r>
              <a:rPr lang="ru-RU" sz="4000" b="1" i="1" dirty="0" smtClean="0"/>
              <a:t>-ев- </a:t>
            </a:r>
            <a:r>
              <a:rPr lang="ru-RU" sz="4000" dirty="0" smtClean="0"/>
              <a:t>входят в состав корня, от причастий, в которых пишутся две буквы</a:t>
            </a:r>
            <a:r>
              <a:rPr lang="ru-RU" sz="4000" b="1" i="1" dirty="0" smtClean="0"/>
              <a:t> </a:t>
            </a:r>
            <a:r>
              <a:rPr lang="ru-RU" sz="4000" b="1" i="1" dirty="0" err="1" smtClean="0"/>
              <a:t>нн</a:t>
            </a:r>
            <a:r>
              <a:rPr lang="ru-RU" sz="4000" dirty="0" smtClean="0"/>
              <a:t>:</a:t>
            </a:r>
            <a:r>
              <a:rPr lang="en-US" sz="4000" dirty="0" smtClean="0"/>
              <a:t> </a:t>
            </a:r>
            <a:endParaRPr lang="ru-RU" sz="4000" dirty="0" smtClean="0"/>
          </a:p>
          <a:p>
            <a:pPr algn="ctr">
              <a:buNone/>
            </a:pPr>
            <a:r>
              <a:rPr lang="ru-RU" sz="4000" i="1" dirty="0" smtClean="0"/>
              <a:t>подкова</a:t>
            </a:r>
            <a:r>
              <a:rPr lang="ru-RU" sz="4000" b="1" i="1" dirty="0" smtClean="0"/>
              <a:t>нн</a:t>
            </a:r>
            <a:r>
              <a:rPr lang="ru-RU" sz="4000" i="1" dirty="0" smtClean="0"/>
              <a:t>ый, разжева</a:t>
            </a:r>
            <a:r>
              <a:rPr lang="ru-RU" sz="4000" b="1" i="1" dirty="0" smtClean="0"/>
              <a:t>нн</a:t>
            </a:r>
            <a:r>
              <a:rPr lang="ru-RU" sz="4000" i="1" dirty="0" smtClean="0"/>
              <a:t>ый, исклева</a:t>
            </a:r>
            <a:r>
              <a:rPr lang="ru-RU" sz="4000" b="1" i="1" dirty="0" smtClean="0"/>
              <a:t>нн</a:t>
            </a:r>
            <a:r>
              <a:rPr lang="ru-RU" sz="4000" i="1" dirty="0" smtClean="0"/>
              <a:t>ый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29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357422" y="2857496"/>
            <a:ext cx="3786214" cy="3312264"/>
          </a:xfrm>
          <a:prstGeom prst="rect">
            <a:avLst/>
          </a:prstGeom>
          <a:noFill/>
          <a:ln/>
        </p:spPr>
      </p:pic>
      <p:sp>
        <p:nvSpPr>
          <p:cNvPr id="5" name="Прямоугольник 4"/>
          <p:cNvSpPr/>
          <p:nvPr/>
        </p:nvSpPr>
        <p:spPr>
          <a:xfrm>
            <a:off x="1428728" y="714356"/>
            <a:ext cx="64627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5F0060"/>
              </a:buClr>
              <a:buSzPct val="85000"/>
            </a:pPr>
            <a:r>
              <a:rPr lang="ru-RU" sz="6000" b="1" cap="all" spc="250" dirty="0" smtClean="0">
                <a:solidFill>
                  <a:schemeClr val="bg2">
                    <a:lumMod val="95000"/>
                  </a:schemeClr>
                </a:solidFill>
              </a:rPr>
              <a:t>Теория</a:t>
            </a:r>
            <a:endParaRPr lang="ru-RU" sz="6000" b="1" cap="all" spc="250" dirty="0">
              <a:solidFill>
                <a:schemeClr val="bg2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  <a:ln w="76200">
            <a:solidFill>
              <a:schemeClr val="accent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	</a:t>
            </a:r>
            <a:r>
              <a:rPr lang="ru-RU" sz="4000" dirty="0" smtClean="0"/>
              <a:t>От кратких форм прилагательных необходимо отличать  краткие формы причастий, которые пишутся с </a:t>
            </a:r>
            <a:r>
              <a:rPr lang="ru-RU" sz="4000" b="1" dirty="0" err="1" smtClean="0"/>
              <a:t>н</a:t>
            </a:r>
            <a:r>
              <a:rPr lang="ru-RU" sz="4000" dirty="0" smtClean="0"/>
              <a:t> и, как правило, требуют пояснения: </a:t>
            </a:r>
          </a:p>
          <a:p>
            <a:pPr algn="ctr">
              <a:buNone/>
            </a:pPr>
            <a:r>
              <a:rPr lang="ru-RU" sz="4000" dirty="0" smtClean="0"/>
              <a:t>дорога изъезже</a:t>
            </a:r>
            <a:r>
              <a:rPr lang="ru-RU" sz="4000" b="1" dirty="0" smtClean="0"/>
              <a:t>н</a:t>
            </a:r>
            <a:r>
              <a:rPr lang="ru-RU" sz="4000" dirty="0" smtClean="0"/>
              <a:t>а (кем?)</a:t>
            </a:r>
          </a:p>
          <a:p>
            <a:pPr algn="ctr">
              <a:buNone/>
            </a:pPr>
            <a:r>
              <a:rPr lang="ru-RU" sz="4000" dirty="0" smtClean="0"/>
              <a:t>дети избалова</a:t>
            </a:r>
            <a:r>
              <a:rPr lang="ru-RU" sz="4000" b="1" dirty="0" smtClean="0"/>
              <a:t>н</a:t>
            </a:r>
            <a:r>
              <a:rPr lang="ru-RU" sz="4000" dirty="0" smtClean="0"/>
              <a:t>ы (кем?)</a:t>
            </a:r>
            <a:endParaRPr lang="ru-RU" sz="4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Имена существительные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200" dirty="0" smtClean="0"/>
              <a:t>В существительных, образованных от страдательных причастий и отглагольных прилагательных, пишется </a:t>
            </a:r>
            <a:r>
              <a:rPr lang="ru-RU" sz="3200" b="1" dirty="0" err="1" smtClean="0"/>
              <a:t>н</a:t>
            </a:r>
            <a:r>
              <a:rPr lang="ru-RU" sz="3200" dirty="0" smtClean="0"/>
              <a:t> или </a:t>
            </a:r>
            <a:r>
              <a:rPr lang="ru-RU" sz="3200" b="1" dirty="0" err="1" smtClean="0"/>
              <a:t>нн</a:t>
            </a:r>
            <a:r>
              <a:rPr lang="ru-RU" sz="3200" dirty="0" smtClean="0"/>
              <a:t> в соответствии с  производящей основой:</a:t>
            </a:r>
          </a:p>
          <a:p>
            <a:pPr algn="ctr">
              <a:buNone/>
            </a:pPr>
            <a:r>
              <a:rPr lang="ru-RU" sz="3200" dirty="0" smtClean="0"/>
              <a:t>свяще</a:t>
            </a:r>
            <a:r>
              <a:rPr lang="ru-RU" sz="3200" b="1" dirty="0" smtClean="0"/>
              <a:t>нн</a:t>
            </a:r>
            <a:r>
              <a:rPr lang="ru-RU" sz="3200" dirty="0" smtClean="0"/>
              <a:t>ик ←свяще</a:t>
            </a:r>
            <a:r>
              <a:rPr lang="ru-RU" sz="3200" b="1" dirty="0" smtClean="0"/>
              <a:t>нн</a:t>
            </a:r>
            <a:r>
              <a:rPr lang="ru-RU" sz="3200" dirty="0" smtClean="0"/>
              <a:t>ый</a:t>
            </a:r>
          </a:p>
          <a:p>
            <a:pPr algn="ctr">
              <a:buNone/>
            </a:pPr>
            <a:r>
              <a:rPr lang="ru-RU" sz="3200" dirty="0" smtClean="0"/>
              <a:t>пута</a:t>
            </a:r>
            <a:r>
              <a:rPr lang="ru-RU" sz="3200" b="1" dirty="0" smtClean="0"/>
              <a:t>н</a:t>
            </a:r>
            <a:r>
              <a:rPr lang="ru-RU" sz="3200" dirty="0" smtClean="0"/>
              <a:t>ик ← пута</a:t>
            </a:r>
            <a:r>
              <a:rPr lang="ru-RU" sz="3200" b="1" dirty="0" smtClean="0"/>
              <a:t>н</a:t>
            </a:r>
            <a:r>
              <a:rPr lang="ru-RU" sz="3200" dirty="0" smtClean="0"/>
              <a:t>ый</a:t>
            </a:r>
          </a:p>
          <a:p>
            <a:pPr algn="ctr">
              <a:buNone/>
            </a:pPr>
            <a:r>
              <a:rPr lang="ru-RU" sz="3200" dirty="0" smtClean="0"/>
              <a:t>воспита</a:t>
            </a:r>
            <a:r>
              <a:rPr lang="ru-RU" sz="3200" b="1" dirty="0" smtClean="0"/>
              <a:t>нн</a:t>
            </a:r>
            <a:r>
              <a:rPr lang="ru-RU" sz="3200" dirty="0" smtClean="0"/>
              <a:t>ость ← воспита</a:t>
            </a:r>
            <a:r>
              <a:rPr lang="ru-RU" sz="3200" b="1" dirty="0" smtClean="0"/>
              <a:t>нн</a:t>
            </a:r>
            <a:r>
              <a:rPr lang="ru-RU" sz="3200" dirty="0" smtClean="0"/>
              <a:t>ый</a:t>
            </a:r>
          </a:p>
          <a:p>
            <a:pPr algn="ctr">
              <a:buNone/>
            </a:pPr>
            <a:r>
              <a:rPr lang="ru-RU" sz="3200" dirty="0" smtClean="0"/>
              <a:t>варе</a:t>
            </a:r>
            <a:r>
              <a:rPr lang="ru-RU" sz="3200" b="1" dirty="0" smtClean="0"/>
              <a:t>н</a:t>
            </a:r>
            <a:r>
              <a:rPr lang="ru-RU" sz="3200" dirty="0" smtClean="0"/>
              <a:t>ик ← варе</a:t>
            </a:r>
            <a:r>
              <a:rPr lang="ru-RU" sz="3200" b="1" dirty="0" smtClean="0"/>
              <a:t>н</a:t>
            </a:r>
            <a:r>
              <a:rPr lang="ru-RU" sz="3200" dirty="0" smtClean="0"/>
              <a:t>ый</a:t>
            </a:r>
          </a:p>
          <a:p>
            <a:pPr>
              <a:buNone/>
            </a:pPr>
            <a:r>
              <a:rPr lang="ru-RU" sz="3200" dirty="0" smtClean="0"/>
              <a:t>	</a:t>
            </a:r>
            <a:r>
              <a:rPr lang="ru-RU" sz="3200" b="1" i="1" dirty="0" smtClean="0"/>
              <a:t>Исключение: </a:t>
            </a:r>
            <a:r>
              <a:rPr lang="ru-RU" sz="3200" i="1" dirty="0" smtClean="0"/>
              <a:t>прида</a:t>
            </a:r>
            <a:r>
              <a:rPr lang="ru-RU" sz="3200" b="1" dirty="0" smtClean="0"/>
              <a:t>н</a:t>
            </a:r>
            <a:r>
              <a:rPr lang="ru-RU" sz="3200" i="1" dirty="0" smtClean="0"/>
              <a:t>ое</a:t>
            </a:r>
            <a:endParaRPr lang="ru-RU" sz="3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Наречия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200" dirty="0" smtClean="0"/>
              <a:t>В наречиях пишется столько же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н</a:t>
            </a:r>
            <a:r>
              <a:rPr lang="ru-RU" sz="3200" dirty="0" smtClean="0"/>
              <a:t>, сколько и в слове, от которого оно образовано:</a:t>
            </a:r>
          </a:p>
          <a:p>
            <a:pPr algn="ctr">
              <a:buNone/>
            </a:pPr>
            <a:r>
              <a:rPr lang="ru-RU" sz="3200" dirty="0" smtClean="0"/>
              <a:t>Торжестве</a:t>
            </a:r>
            <a:r>
              <a:rPr lang="ru-RU" sz="3200" b="1" dirty="0" smtClean="0"/>
              <a:t>нн</a:t>
            </a:r>
            <a:r>
              <a:rPr lang="ru-RU" sz="3200" dirty="0" smtClean="0"/>
              <a:t>ый – торжестве</a:t>
            </a:r>
            <a:r>
              <a:rPr lang="ru-RU" sz="3200" b="1" dirty="0" smtClean="0"/>
              <a:t>нн</a:t>
            </a:r>
            <a:r>
              <a:rPr lang="ru-RU" sz="3200" dirty="0" smtClean="0"/>
              <a:t>о</a:t>
            </a:r>
          </a:p>
          <a:p>
            <a:pPr algn="ctr">
              <a:buNone/>
            </a:pPr>
            <a:r>
              <a:rPr lang="ru-RU" sz="3200" dirty="0" smtClean="0"/>
              <a:t>печаль</a:t>
            </a:r>
            <a:r>
              <a:rPr lang="ru-RU" sz="3200" b="1" dirty="0" smtClean="0"/>
              <a:t>н</a:t>
            </a:r>
            <a:r>
              <a:rPr lang="ru-RU" sz="3200" dirty="0" smtClean="0"/>
              <a:t>ый - печаль</a:t>
            </a:r>
            <a:r>
              <a:rPr lang="ru-RU" sz="3200" b="1" dirty="0" smtClean="0"/>
              <a:t>н</a:t>
            </a:r>
            <a:r>
              <a:rPr lang="ru-RU" sz="3200" dirty="0" smtClean="0"/>
              <a:t>о</a:t>
            </a:r>
          </a:p>
          <a:p>
            <a:pPr algn="ctr">
              <a:buNone/>
            </a:pPr>
            <a:r>
              <a:rPr lang="en-US" sz="3200" dirty="0" smtClean="0"/>
              <a:t> </a:t>
            </a:r>
            <a:r>
              <a:rPr lang="ru-RU" sz="3200" dirty="0" smtClean="0"/>
              <a:t>выглядеть изыска</a:t>
            </a:r>
            <a:r>
              <a:rPr lang="ru-RU" sz="3200" b="1" dirty="0" smtClean="0"/>
              <a:t>нн</a:t>
            </a:r>
            <a:r>
              <a:rPr lang="ru-RU" sz="3200" dirty="0" smtClean="0"/>
              <a:t>о  - изыска</a:t>
            </a:r>
            <a:r>
              <a:rPr lang="ru-RU" sz="3200" b="1" dirty="0" smtClean="0"/>
              <a:t>нн</a:t>
            </a:r>
            <a:r>
              <a:rPr lang="ru-RU" sz="3200" dirty="0" smtClean="0"/>
              <a:t>ый</a:t>
            </a:r>
          </a:p>
          <a:p>
            <a:pPr algn="ctr">
              <a:buNone/>
            </a:pPr>
            <a:endParaRPr lang="ru-RU" sz="3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5852" y="642918"/>
            <a:ext cx="7143800" cy="1285884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chemeClr val="bg2">
                    <a:lumMod val="95000"/>
                  </a:schemeClr>
                </a:solidFill>
              </a:rPr>
              <a:t>Упражнения</a:t>
            </a:r>
            <a:endParaRPr lang="ru-RU" sz="8000" dirty="0">
              <a:solidFill>
                <a:schemeClr val="bg2">
                  <a:lumMod val="95000"/>
                </a:schemeClr>
              </a:solidFill>
            </a:endParaRPr>
          </a:p>
        </p:txBody>
      </p:sp>
      <p:pic>
        <p:nvPicPr>
          <p:cNvPr id="6" name="Picture 7" descr="Рисунок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143248"/>
            <a:ext cx="3739623" cy="307183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Вставьте пропущенные буквы</a:t>
            </a:r>
            <a:endParaRPr lang="ru-RU" sz="4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600" dirty="0" err="1" smtClean="0"/>
              <a:t>Карти</a:t>
            </a:r>
            <a:r>
              <a:rPr lang="ru-RU" sz="3600" dirty="0" smtClean="0"/>
              <a:t>…</a:t>
            </a:r>
            <a:r>
              <a:rPr lang="ru-RU" sz="3600" dirty="0" err="1" smtClean="0"/>
              <a:t>ая</a:t>
            </a:r>
            <a:r>
              <a:rPr lang="ru-RU" sz="3600" dirty="0" smtClean="0"/>
              <a:t> галерея, </a:t>
            </a:r>
            <a:r>
              <a:rPr lang="ru-RU" sz="3600" dirty="0" err="1" smtClean="0"/>
              <a:t>деревя</a:t>
            </a:r>
            <a:r>
              <a:rPr lang="ru-RU" sz="3600" dirty="0" smtClean="0"/>
              <a:t>…</a:t>
            </a:r>
            <a:r>
              <a:rPr lang="ru-RU" sz="3600" dirty="0" err="1" smtClean="0"/>
              <a:t>ая</a:t>
            </a:r>
            <a:r>
              <a:rPr lang="ru-RU" sz="3600" dirty="0" smtClean="0"/>
              <a:t> ложка, мыши…</a:t>
            </a:r>
            <a:r>
              <a:rPr lang="ru-RU" sz="3600" dirty="0" err="1" smtClean="0"/>
              <a:t>ая</a:t>
            </a:r>
            <a:r>
              <a:rPr lang="ru-RU" sz="3600" dirty="0" smtClean="0"/>
              <a:t> возня, </a:t>
            </a:r>
            <a:r>
              <a:rPr lang="ru-RU" sz="3600" dirty="0" err="1" smtClean="0"/>
              <a:t>безветре</a:t>
            </a:r>
            <a:r>
              <a:rPr lang="ru-RU" sz="3600" dirty="0" smtClean="0"/>
              <a:t>…</a:t>
            </a:r>
            <a:r>
              <a:rPr lang="ru-RU" sz="3600" dirty="0" err="1" smtClean="0"/>
              <a:t>ый</a:t>
            </a:r>
            <a:r>
              <a:rPr lang="ru-RU" sz="3600" dirty="0" smtClean="0"/>
              <a:t> день,  торжестве…</a:t>
            </a:r>
            <a:r>
              <a:rPr lang="ru-RU" sz="3600" dirty="0" err="1" smtClean="0"/>
              <a:t>ый</a:t>
            </a:r>
            <a:r>
              <a:rPr lang="ru-RU" sz="3600" dirty="0" smtClean="0"/>
              <a:t> момент, </a:t>
            </a:r>
            <a:r>
              <a:rPr lang="ru-RU" sz="3600" dirty="0" err="1" smtClean="0"/>
              <a:t>дровя</a:t>
            </a:r>
            <a:r>
              <a:rPr lang="ru-RU" sz="3600" dirty="0" smtClean="0"/>
              <a:t>…ой склад, соловьи…</a:t>
            </a:r>
            <a:r>
              <a:rPr lang="ru-RU" sz="3600" dirty="0" err="1" smtClean="0"/>
              <a:t>ая</a:t>
            </a:r>
            <a:r>
              <a:rPr lang="ru-RU" sz="3600" dirty="0" smtClean="0"/>
              <a:t> песня, </a:t>
            </a:r>
            <a:r>
              <a:rPr lang="ru-RU" sz="3600" dirty="0" err="1" smtClean="0"/>
              <a:t>кухо</a:t>
            </a:r>
            <a:r>
              <a:rPr lang="ru-RU" sz="3600" dirty="0" smtClean="0"/>
              <a:t>…</a:t>
            </a:r>
            <a:r>
              <a:rPr lang="ru-RU" sz="3600" dirty="0" err="1" smtClean="0"/>
              <a:t>ый</a:t>
            </a:r>
            <a:r>
              <a:rPr lang="ru-RU" sz="3600" dirty="0" smtClean="0"/>
              <a:t> стол, огне…</a:t>
            </a:r>
            <a:r>
              <a:rPr lang="ru-RU" sz="3600" dirty="0" err="1" smtClean="0"/>
              <a:t>ый</a:t>
            </a:r>
            <a:r>
              <a:rPr lang="ru-RU" sz="3600" dirty="0" smtClean="0"/>
              <a:t> шквал, листве…</a:t>
            </a:r>
            <a:r>
              <a:rPr lang="ru-RU" sz="3600" dirty="0" err="1" smtClean="0"/>
              <a:t>ый</a:t>
            </a:r>
            <a:r>
              <a:rPr lang="ru-RU" sz="3600" dirty="0" smtClean="0"/>
              <a:t> лес, багря…</a:t>
            </a:r>
            <a:r>
              <a:rPr lang="ru-RU" sz="3600" dirty="0" err="1" smtClean="0"/>
              <a:t>ый</a:t>
            </a:r>
            <a:r>
              <a:rPr lang="ru-RU" sz="3600" dirty="0" smtClean="0"/>
              <a:t> закат, новая гости…</a:t>
            </a:r>
            <a:r>
              <a:rPr lang="ru-RU" sz="3600" dirty="0" err="1" smtClean="0"/>
              <a:t>ая</a:t>
            </a:r>
            <a:r>
              <a:rPr lang="ru-RU" sz="3600" dirty="0" smtClean="0"/>
              <a:t>, были…</a:t>
            </a:r>
            <a:r>
              <a:rPr lang="ru-RU" sz="3600" dirty="0" err="1" smtClean="0"/>
              <a:t>ый</a:t>
            </a:r>
            <a:r>
              <a:rPr lang="ru-RU" sz="3600" dirty="0" smtClean="0"/>
              <a:t> богатырь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6143636" y="5929330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hlinkClick r:id="rId2" action="ppaction://hlinksldjump"/>
              </a:rPr>
              <a:t>Проверь себя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Проверь себя</a:t>
            </a:r>
            <a:endParaRPr lang="ru-RU" sz="4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600" dirty="0" smtClean="0"/>
              <a:t>Картинная галерея, деревянная ложка, мышиная возня, безветренный день,  торжественный момент, дровяной склад, соловьиная песня, кухонный стол, огненный шквал, лиственный лес, багряный закат, новая гостиная, былинный богатырь</a:t>
            </a:r>
            <a:endParaRPr lang="ru-RU" sz="3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Вставьте пропущенные буквы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600" dirty="0" smtClean="0"/>
              <a:t>Жаре…</a:t>
            </a:r>
            <a:r>
              <a:rPr lang="ru-RU" sz="3600" dirty="0" err="1" smtClean="0"/>
              <a:t>ая</a:t>
            </a:r>
            <a:r>
              <a:rPr lang="ru-RU" sz="3600" dirty="0" smtClean="0"/>
              <a:t> рыба, </a:t>
            </a:r>
            <a:r>
              <a:rPr lang="ru-RU" sz="3600" dirty="0" err="1" smtClean="0"/>
              <a:t>изране</a:t>
            </a:r>
            <a:r>
              <a:rPr lang="ru-RU" sz="3600" dirty="0" smtClean="0"/>
              <a:t>…</a:t>
            </a:r>
            <a:r>
              <a:rPr lang="ru-RU" sz="3600" dirty="0" err="1" smtClean="0"/>
              <a:t>ый</a:t>
            </a:r>
            <a:r>
              <a:rPr lang="ru-RU" sz="3600" dirty="0" smtClean="0"/>
              <a:t> зверь, </a:t>
            </a:r>
            <a:r>
              <a:rPr lang="ru-RU" sz="3600" dirty="0" err="1" smtClean="0"/>
              <a:t>невида</a:t>
            </a:r>
            <a:r>
              <a:rPr lang="ru-RU" sz="3600" dirty="0" smtClean="0"/>
              <a:t>…</a:t>
            </a:r>
            <a:r>
              <a:rPr lang="ru-RU" sz="3600" dirty="0" err="1" smtClean="0"/>
              <a:t>ый</a:t>
            </a:r>
            <a:r>
              <a:rPr lang="ru-RU" sz="3600" dirty="0" smtClean="0"/>
              <a:t> успех, богатое </a:t>
            </a:r>
            <a:r>
              <a:rPr lang="ru-RU" sz="3600" dirty="0" err="1" smtClean="0"/>
              <a:t>прида</a:t>
            </a:r>
            <a:r>
              <a:rPr lang="ru-RU" sz="3600" dirty="0" smtClean="0"/>
              <a:t>…</a:t>
            </a:r>
            <a:r>
              <a:rPr lang="ru-RU" sz="3600" dirty="0" err="1" smtClean="0"/>
              <a:t>ое</a:t>
            </a:r>
            <a:r>
              <a:rPr lang="ru-RU" sz="3600" dirty="0" smtClean="0"/>
              <a:t>, примерный </a:t>
            </a:r>
            <a:r>
              <a:rPr lang="ru-RU" sz="3600" dirty="0" err="1" smtClean="0"/>
              <a:t>труже</a:t>
            </a:r>
            <a:r>
              <a:rPr lang="ru-RU" sz="3600" dirty="0" smtClean="0"/>
              <a:t>…</a:t>
            </a:r>
            <a:r>
              <a:rPr lang="ru-RU" sz="3600" dirty="0" err="1" smtClean="0"/>
              <a:t>ик</a:t>
            </a:r>
            <a:r>
              <a:rPr lang="ru-RU" sz="3600" dirty="0" smtClean="0"/>
              <a:t>, </a:t>
            </a:r>
            <a:r>
              <a:rPr lang="ru-RU" sz="3600" dirty="0" err="1" smtClean="0"/>
              <a:t>домотка</a:t>
            </a:r>
            <a:r>
              <a:rPr lang="ru-RU" sz="3600" dirty="0" smtClean="0"/>
              <a:t>…</a:t>
            </a:r>
            <a:r>
              <a:rPr lang="ru-RU" sz="3600" dirty="0" err="1" smtClean="0"/>
              <a:t>ая</a:t>
            </a:r>
            <a:r>
              <a:rPr lang="ru-RU" sz="3600" dirty="0" smtClean="0"/>
              <a:t> скатерть, мой </a:t>
            </a:r>
            <a:r>
              <a:rPr lang="ru-RU" sz="3600" dirty="0" err="1" smtClean="0"/>
              <a:t>воспита</a:t>
            </a:r>
            <a:r>
              <a:rPr lang="ru-RU" sz="3600" dirty="0" smtClean="0"/>
              <a:t>…</a:t>
            </a:r>
            <a:r>
              <a:rPr lang="ru-RU" sz="3600" dirty="0" err="1" smtClean="0"/>
              <a:t>ик</a:t>
            </a:r>
            <a:r>
              <a:rPr lang="ru-RU" sz="3600" dirty="0" smtClean="0"/>
              <a:t>,  </a:t>
            </a:r>
            <a:r>
              <a:rPr lang="ru-RU" sz="3600" dirty="0" err="1" smtClean="0"/>
              <a:t>сгуще</a:t>
            </a:r>
            <a:r>
              <a:rPr lang="ru-RU" sz="3600" dirty="0" smtClean="0"/>
              <a:t>…</a:t>
            </a:r>
            <a:r>
              <a:rPr lang="ru-RU" sz="3600" dirty="0" err="1" smtClean="0"/>
              <a:t>ое</a:t>
            </a:r>
            <a:r>
              <a:rPr lang="ru-RU" sz="3600" dirty="0" smtClean="0"/>
              <a:t> молоко,  </a:t>
            </a:r>
            <a:r>
              <a:rPr lang="ru-RU" sz="3600" dirty="0" err="1" smtClean="0"/>
              <a:t>писа</a:t>
            </a:r>
            <a:r>
              <a:rPr lang="ru-RU" sz="3600" dirty="0" smtClean="0"/>
              <a:t>…</a:t>
            </a:r>
            <a:r>
              <a:rPr lang="ru-RU" sz="3600" dirty="0" err="1" smtClean="0"/>
              <a:t>ая</a:t>
            </a:r>
            <a:r>
              <a:rPr lang="ru-RU" sz="3600" dirty="0" smtClean="0"/>
              <a:t> акварелью картина, он говорил </a:t>
            </a:r>
            <a:r>
              <a:rPr lang="ru-RU" sz="3600" dirty="0" err="1" smtClean="0"/>
              <a:t>взволнова</a:t>
            </a:r>
            <a:r>
              <a:rPr lang="ru-RU" sz="3600" dirty="0" smtClean="0"/>
              <a:t>…о, произошла сплошная </a:t>
            </a:r>
            <a:r>
              <a:rPr lang="ru-RU" sz="3600" dirty="0" err="1" smtClean="0"/>
              <a:t>пута</a:t>
            </a:r>
            <a:r>
              <a:rPr lang="ru-RU" sz="3600" dirty="0" smtClean="0"/>
              <a:t>…</a:t>
            </a:r>
            <a:r>
              <a:rPr lang="ru-RU" sz="3600" dirty="0" err="1" smtClean="0"/>
              <a:t>ица</a:t>
            </a:r>
            <a:r>
              <a:rPr lang="ru-RU" sz="3600" dirty="0" smtClean="0"/>
              <a:t>, </a:t>
            </a:r>
            <a:r>
              <a:rPr lang="ru-RU" sz="3600" dirty="0" err="1" smtClean="0"/>
              <a:t>газирова</a:t>
            </a:r>
            <a:r>
              <a:rPr lang="ru-RU" sz="3600" dirty="0" smtClean="0"/>
              <a:t>…</a:t>
            </a:r>
            <a:r>
              <a:rPr lang="ru-RU" sz="3600" dirty="0" err="1" smtClean="0"/>
              <a:t>ая</a:t>
            </a:r>
            <a:r>
              <a:rPr lang="ru-RU" sz="3600" dirty="0" smtClean="0"/>
              <a:t>  вода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6572264" y="5929330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hlinkClick r:id="rId2" action="ppaction://hlinksldjump"/>
              </a:rPr>
              <a:t>Проверь себя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Проверь себя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27048"/>
            <a:ext cx="8715436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600" dirty="0" smtClean="0"/>
              <a:t>Жареная рыба, израненный зверь, невиданный успех, богатое приданое, примерный труженик, домотканая скатерть, мой воспитанник, сгущенное молоко,  писанная акварелью картина, он говорил взволнованно, произошла сплошная путаница, газированная вода</a:t>
            </a:r>
            <a:endParaRPr lang="ru-RU" sz="3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Вставьте пропущенные буквы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200" dirty="0" smtClean="0"/>
              <a:t>Семена </a:t>
            </a:r>
            <a:r>
              <a:rPr lang="ru-RU" sz="3200" dirty="0" err="1" smtClean="0"/>
              <a:t>рассея</a:t>
            </a:r>
            <a:r>
              <a:rPr lang="ru-RU" sz="3200" dirty="0" smtClean="0"/>
              <a:t>…</a:t>
            </a:r>
            <a:r>
              <a:rPr lang="ru-RU" sz="3200" dirty="0" err="1" smtClean="0"/>
              <a:t>ы</a:t>
            </a:r>
            <a:r>
              <a:rPr lang="ru-RU" sz="3200" dirty="0" smtClean="0"/>
              <a:t>. Вы всегда </a:t>
            </a:r>
            <a:r>
              <a:rPr lang="ru-RU" sz="3200" dirty="0" err="1" smtClean="0"/>
              <a:t>рассея</a:t>
            </a:r>
            <a:r>
              <a:rPr lang="ru-RU" sz="3200" dirty="0" smtClean="0"/>
              <a:t>…</a:t>
            </a:r>
            <a:r>
              <a:rPr lang="ru-RU" sz="3200" dirty="0" err="1" smtClean="0"/>
              <a:t>ы</a:t>
            </a:r>
            <a:r>
              <a:rPr lang="ru-RU" sz="3200" dirty="0" smtClean="0"/>
              <a:t>. Земли </a:t>
            </a:r>
            <a:r>
              <a:rPr lang="ru-RU" sz="3200" dirty="0" err="1" smtClean="0"/>
              <a:t>ограниче</a:t>
            </a:r>
            <a:r>
              <a:rPr lang="ru-RU" sz="3200" dirty="0" smtClean="0"/>
              <a:t>…</a:t>
            </a:r>
            <a:r>
              <a:rPr lang="ru-RU" sz="3200" dirty="0" err="1" smtClean="0"/>
              <a:t>ы</a:t>
            </a:r>
            <a:r>
              <a:rPr lang="ru-RU" sz="3200" dirty="0" smtClean="0"/>
              <a:t> морем. Мои желания </a:t>
            </a:r>
            <a:r>
              <a:rPr lang="ru-RU" sz="3200" dirty="0" err="1" smtClean="0"/>
              <a:t>ограниче</a:t>
            </a:r>
            <a:r>
              <a:rPr lang="ru-RU" sz="3200" dirty="0" smtClean="0"/>
              <a:t>…</a:t>
            </a:r>
            <a:r>
              <a:rPr lang="ru-RU" sz="3200" dirty="0" err="1" smtClean="0"/>
              <a:t>ы</a:t>
            </a:r>
            <a:r>
              <a:rPr lang="ru-RU" sz="3200" dirty="0" smtClean="0"/>
              <a:t>. Его предки были </a:t>
            </a:r>
            <a:r>
              <a:rPr lang="ru-RU" sz="3200" dirty="0" err="1" smtClean="0"/>
              <a:t>возвыше</a:t>
            </a:r>
            <a:r>
              <a:rPr lang="ru-RU" sz="3200" dirty="0" smtClean="0"/>
              <a:t>…</a:t>
            </a:r>
            <a:r>
              <a:rPr lang="ru-RU" sz="3200" dirty="0" err="1" smtClean="0"/>
              <a:t>ы</a:t>
            </a:r>
            <a:r>
              <a:rPr lang="ru-RU" sz="3200" dirty="0" smtClean="0"/>
              <a:t> Иваном </a:t>
            </a:r>
            <a:r>
              <a:rPr lang="en-US" sz="3200" dirty="0" smtClean="0"/>
              <a:t>IV</a:t>
            </a:r>
            <a:r>
              <a:rPr lang="ru-RU" sz="3200" dirty="0" smtClean="0"/>
              <a:t>. Его запросы </a:t>
            </a:r>
            <a:r>
              <a:rPr lang="ru-RU" sz="3200" dirty="0" err="1" smtClean="0"/>
              <a:t>возвыше</a:t>
            </a:r>
            <a:r>
              <a:rPr lang="ru-RU" sz="3200" dirty="0" smtClean="0"/>
              <a:t>…</a:t>
            </a:r>
            <a:r>
              <a:rPr lang="ru-RU" sz="3200" dirty="0" err="1" smtClean="0"/>
              <a:t>ы</a:t>
            </a:r>
            <a:r>
              <a:rPr lang="ru-RU" sz="3200" dirty="0" smtClean="0"/>
              <a:t>. Степь была пусты…а. Свеча была </a:t>
            </a:r>
            <a:r>
              <a:rPr lang="ru-RU" sz="3200" dirty="0" err="1" smtClean="0"/>
              <a:t>погаше</a:t>
            </a:r>
            <a:r>
              <a:rPr lang="ru-RU" sz="3200" dirty="0" smtClean="0"/>
              <a:t>…а. Она была </a:t>
            </a:r>
            <a:r>
              <a:rPr lang="ru-RU" sz="3200" dirty="0" err="1" smtClean="0"/>
              <a:t>рассея</a:t>
            </a:r>
            <a:r>
              <a:rPr lang="ru-RU" sz="3200" dirty="0" smtClean="0"/>
              <a:t>…а и невнимательна. У меня любовь к книге </a:t>
            </a:r>
            <a:r>
              <a:rPr lang="ru-RU" sz="3200" dirty="0" err="1" smtClean="0"/>
              <a:t>воспита</a:t>
            </a:r>
            <a:r>
              <a:rPr lang="ru-RU" sz="3200" dirty="0" smtClean="0"/>
              <a:t>…а с детства. Стены домика </a:t>
            </a:r>
            <a:r>
              <a:rPr lang="ru-RU" sz="3200" dirty="0" err="1" smtClean="0"/>
              <a:t>выкраше</a:t>
            </a:r>
            <a:r>
              <a:rPr lang="ru-RU" sz="3200" dirty="0" smtClean="0"/>
              <a:t>…</a:t>
            </a:r>
            <a:r>
              <a:rPr lang="ru-RU" sz="3200" dirty="0" err="1" smtClean="0"/>
              <a:t>ы</a:t>
            </a:r>
            <a:r>
              <a:rPr lang="ru-RU" sz="3200" dirty="0" smtClean="0"/>
              <a:t> масляной краской. Дочь </a:t>
            </a:r>
            <a:r>
              <a:rPr lang="ru-RU" sz="3200" dirty="0" err="1" smtClean="0"/>
              <a:t>избалова</a:t>
            </a:r>
            <a:r>
              <a:rPr lang="ru-RU" sz="3200" dirty="0" smtClean="0"/>
              <a:t>…а, упряма и ветре…а. 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072198" y="5929330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hlinkClick r:id="rId2" action="ppaction://hlinksldjump"/>
              </a:rPr>
              <a:t>Проверь себя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Проверь себя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8501122" cy="478634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200" dirty="0" smtClean="0"/>
              <a:t>Семена рассеяны. Вы всегда рассеянны. Земли ограничены морем. Мои желания ограниченны. Его предки были возвышены Иваном </a:t>
            </a:r>
            <a:r>
              <a:rPr lang="en-US" sz="3200" dirty="0" smtClean="0"/>
              <a:t>IV</a:t>
            </a:r>
            <a:r>
              <a:rPr lang="ru-RU" sz="3200" dirty="0" smtClean="0"/>
              <a:t>. Его запросы возвышенны. Степь была пустынна. Свеча была погашена. Она была рассеянна и невнимательна. У меня любовь к книге воспитана с детства. Стены домика выкрашены масляной краской.  Дочь избалованна, упряма и ветрена. </a:t>
            </a:r>
            <a:endParaRPr lang="ru-RU" sz="3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85786" y="2857496"/>
            <a:ext cx="7772400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chemeClr val="accent1">
                    <a:lumMod val="90000"/>
                    <a:lumOff val="10000"/>
                  </a:schemeClr>
                </a:solidFill>
              </a:rPr>
              <a:t/>
            </a:r>
            <a:br>
              <a:rPr lang="ru-RU" sz="6000" dirty="0" smtClean="0">
                <a:solidFill>
                  <a:schemeClr val="accent1">
                    <a:lumMod val="90000"/>
                    <a:lumOff val="10000"/>
                  </a:schemeClr>
                </a:solidFill>
              </a:rPr>
            </a:br>
            <a:r>
              <a:rPr lang="ru-RU" sz="7300" dirty="0" smtClean="0">
                <a:solidFill>
                  <a:schemeClr val="accent1">
                    <a:lumMod val="90000"/>
                    <a:lumOff val="10000"/>
                  </a:schemeClr>
                </a:solidFill>
              </a:rPr>
              <a:t>В </a:t>
            </a:r>
            <a:r>
              <a:rPr lang="ru-RU" sz="6000" dirty="0" smtClean="0">
                <a:solidFill>
                  <a:schemeClr val="accent1">
                    <a:lumMod val="90000"/>
                    <a:lumOff val="10000"/>
                  </a:schemeClr>
                </a:solidFill>
              </a:rPr>
              <a:t>ПРИЛАГАТЕЛЬНЫХ</a:t>
            </a:r>
            <a:endParaRPr lang="ru-RU" sz="6000" dirty="0">
              <a:solidFill>
                <a:schemeClr val="accent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4" name="Picture 7" descr="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4500570"/>
            <a:ext cx="2314289" cy="18775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14546" y="785794"/>
            <a:ext cx="50006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chemeClr val="bg2">
                    <a:lumMod val="95000"/>
                  </a:schemeClr>
                </a:solidFill>
                <a:ea typeface="+mj-ea"/>
                <a:cs typeface="+mj-cs"/>
              </a:rPr>
              <a:t>-Н- и -НН- </a:t>
            </a:r>
            <a:endParaRPr lang="ru-RU" dirty="0">
              <a:solidFill>
                <a:schemeClr val="bg2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Вставьте пропущенные буквы</a:t>
            </a:r>
            <a:endParaRPr lang="ru-RU" sz="4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9"/>
          <a:ext cx="8715436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/>
                <a:gridCol w="4357718"/>
              </a:tblGrid>
              <a:tr h="446203">
                <a:tc>
                  <a:txBody>
                    <a:bodyPr/>
                    <a:lstStyle/>
                    <a:p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Золоче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..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ая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 поверхность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Соле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..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ые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 грибы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203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Проблема 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поставле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..а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Поджаре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..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ый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</a:rPr>
                        <a:t> лук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203">
                <a:tc>
                  <a:txBody>
                    <a:bodyPr/>
                    <a:lstStyle/>
                    <a:p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Неписа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..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ая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 субординация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Пироги, 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пече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..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ые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 с луком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203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Отчая..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ое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 положение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Фарширова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..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ые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 яйца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203">
                <a:tc>
                  <a:txBody>
                    <a:bodyPr/>
                    <a:lstStyle/>
                    <a:p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Полирова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..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ая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</a:rPr>
                        <a:t> мебель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Домотка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..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ый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</a:rPr>
                        <a:t> коврик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203">
                <a:tc>
                  <a:txBody>
                    <a:bodyPr/>
                    <a:lstStyle/>
                    <a:p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Златокова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..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ый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</a:rPr>
                        <a:t> ларец 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Неглаже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..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ый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 костюм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203">
                <a:tc>
                  <a:txBody>
                    <a:bodyPr/>
                    <a:lstStyle/>
                    <a:p>
                      <a:r>
                        <a:rPr lang="ru-RU" sz="2400" b="0" baseline="0" dirty="0" err="1" smtClean="0">
                          <a:solidFill>
                            <a:schemeClr val="tx1"/>
                          </a:solidFill>
                        </a:rPr>
                        <a:t>Нетеса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</a:rPr>
                        <a:t>..</a:t>
                      </a:r>
                      <a:r>
                        <a:rPr lang="ru-RU" sz="2400" b="0" baseline="0" dirty="0" err="1" smtClean="0">
                          <a:solidFill>
                            <a:schemeClr val="tx1"/>
                          </a:solidFill>
                        </a:rPr>
                        <a:t>ые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</a:rPr>
                        <a:t> бревна 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Поноше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..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ый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 пиджак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203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Стена 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сложе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..а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Смышле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..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ый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</a:rPr>
                        <a:t> малыш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203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Смотрел 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бессмысле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..о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Соле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..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ые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 бабушкой грибы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203">
                <a:tc>
                  <a:txBody>
                    <a:bodyPr/>
                    <a:lstStyle/>
                    <a:p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Стира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..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ая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 в  машине скатерть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Ране..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ый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</a:rPr>
                        <a:t> в ногу боец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6203">
                <a:tc>
                  <a:txBody>
                    <a:bodyPr/>
                    <a:lstStyle/>
                    <a:p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Написа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..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ое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 письмо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</a:rPr>
                        <a:t>Вяза.ый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 свитер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357950" y="6286520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hlinkClick r:id="rId2" action="ppaction://hlinksldjump"/>
              </a:rPr>
              <a:t>Проверь себя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Проверь себя</a:t>
            </a:r>
            <a:endParaRPr lang="ru-RU" sz="4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715436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61988"/>
                <a:gridCol w="415344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Золоченая поверхность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Соленые грибы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Проблема поставлена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Поджаренный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</a:rPr>
                        <a:t> лук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Неписаная субординация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Пироги, печеные с луком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Отчаянное положение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Фаршированные яйца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Полированная 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</a:rPr>
                        <a:t> мебель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Домотканый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</a:rPr>
                        <a:t> коврик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Златокованый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</a:rPr>
                        <a:t> ларец 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Неглаженый костюм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</a:rPr>
                        <a:t>Нетесаные бревна 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Поношенный пиджак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Стена сложена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Смышленый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</a:rPr>
                        <a:t> малыш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Смотрел бессмысленно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Соленные бабушкой грибы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Стиранная в  машине скатерть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Раненный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</a:rPr>
                        <a:t> в ногу боец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Написанное письмо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Вязаный свитер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85514" marR="855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85918" y="500042"/>
            <a:ext cx="5486384" cy="1362075"/>
          </a:xfrm>
        </p:spPr>
        <p:txBody>
          <a:bodyPr>
            <a:noAutofit/>
          </a:bodyPr>
          <a:lstStyle/>
          <a:p>
            <a:pPr algn="ctr"/>
            <a:r>
              <a:rPr lang="ru-RU" sz="9600" spc="1000" dirty="0" smtClean="0">
                <a:solidFill>
                  <a:schemeClr val="bg2">
                    <a:lumMod val="95000"/>
                  </a:schemeClr>
                </a:solidFill>
              </a:rPr>
              <a:t>Тест</a:t>
            </a:r>
            <a:endParaRPr lang="ru-RU" sz="9600" spc="1000" dirty="0">
              <a:solidFill>
                <a:schemeClr val="bg2">
                  <a:lumMod val="95000"/>
                </a:schemeClr>
              </a:solidFill>
            </a:endParaRPr>
          </a:p>
        </p:txBody>
      </p:sp>
      <p:pic>
        <p:nvPicPr>
          <p:cNvPr id="5" name="Picture 9" descr="MAN5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857488" y="2928934"/>
            <a:ext cx="3643338" cy="3059560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Вопрос № 1</a:t>
            </a:r>
            <a:endParaRPr lang="ru-RU" sz="4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200" dirty="0" smtClean="0"/>
              <a:t>В каком ряду в каждое слово необходимо вставить  только одну букву </a:t>
            </a:r>
            <a:r>
              <a:rPr lang="ru-RU" sz="3200" dirty="0" err="1" smtClean="0"/>
              <a:t>н</a:t>
            </a:r>
            <a:r>
              <a:rPr lang="ru-RU" sz="3200" dirty="0" smtClean="0"/>
              <a:t>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 err="1" smtClean="0"/>
              <a:t>голуби...ый</a:t>
            </a:r>
            <a:r>
              <a:rPr lang="ru-RU" sz="3200" dirty="0" smtClean="0"/>
              <a:t>, </a:t>
            </a:r>
            <a:r>
              <a:rPr lang="ru-RU" sz="3200" dirty="0" err="1" smtClean="0"/>
              <a:t>ю...ый</a:t>
            </a:r>
            <a:r>
              <a:rPr lang="ru-RU" sz="3200" dirty="0" smtClean="0"/>
              <a:t>, </a:t>
            </a:r>
            <a:r>
              <a:rPr lang="ru-RU" sz="3200" dirty="0" err="1" smtClean="0"/>
              <a:t>стекля...ый</a:t>
            </a:r>
            <a:r>
              <a:rPr lang="ru-RU" sz="3200" dirty="0" smtClean="0"/>
              <a:t>, </a:t>
            </a:r>
            <a:r>
              <a:rPr lang="ru-RU" sz="3200" dirty="0" err="1" smtClean="0"/>
              <a:t>осе...ий</a:t>
            </a:r>
            <a:endParaRPr lang="ru-RU" sz="32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3200" dirty="0" err="1" smtClean="0"/>
              <a:t>оловя...ый</a:t>
            </a:r>
            <a:r>
              <a:rPr lang="ru-RU" sz="3200" dirty="0" smtClean="0"/>
              <a:t>, </a:t>
            </a:r>
            <a:r>
              <a:rPr lang="ru-RU" sz="3200" dirty="0" err="1" smtClean="0"/>
              <a:t>масля...ый</a:t>
            </a:r>
            <a:r>
              <a:rPr lang="ru-RU" sz="3200" dirty="0" smtClean="0"/>
              <a:t>, </a:t>
            </a:r>
            <a:r>
              <a:rPr lang="ru-RU" sz="3200" dirty="0" err="1" smtClean="0"/>
              <a:t>наследстве...ый</a:t>
            </a:r>
            <a:r>
              <a:rPr lang="ru-RU" sz="3200" dirty="0" smtClean="0"/>
              <a:t>, </a:t>
            </a:r>
            <a:r>
              <a:rPr lang="ru-RU" sz="3200" dirty="0" err="1" smtClean="0"/>
              <a:t>муравьи...ый</a:t>
            </a:r>
            <a:endParaRPr lang="ru-RU" sz="32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3200" dirty="0" err="1" smtClean="0"/>
              <a:t>деревя...ый</a:t>
            </a:r>
            <a:r>
              <a:rPr lang="ru-RU" sz="3200" dirty="0" smtClean="0"/>
              <a:t>, </a:t>
            </a:r>
            <a:r>
              <a:rPr lang="ru-RU" sz="3200" dirty="0" err="1" smtClean="0"/>
              <a:t>ра...ий</a:t>
            </a:r>
            <a:r>
              <a:rPr lang="ru-RU" sz="3200" dirty="0" smtClean="0"/>
              <a:t>, </a:t>
            </a:r>
            <a:r>
              <a:rPr lang="ru-RU" sz="3200" dirty="0" err="1" smtClean="0"/>
              <a:t>благослове...ый</a:t>
            </a:r>
            <a:r>
              <a:rPr lang="ru-RU" sz="3200" dirty="0" smtClean="0"/>
              <a:t>, </a:t>
            </a:r>
            <a:r>
              <a:rPr lang="ru-RU" sz="3200" dirty="0" err="1" smtClean="0"/>
              <a:t>пусты...ый</a:t>
            </a:r>
            <a:endParaRPr lang="ru-RU" sz="32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3200" dirty="0" err="1" smtClean="0"/>
              <a:t>пья...ый</a:t>
            </a:r>
            <a:r>
              <a:rPr lang="ru-RU" sz="3200" dirty="0" smtClean="0"/>
              <a:t>, </a:t>
            </a:r>
            <a:r>
              <a:rPr lang="ru-RU" sz="3200" dirty="0" err="1" smtClean="0"/>
              <a:t>серебря...ый</a:t>
            </a:r>
            <a:r>
              <a:rPr lang="ru-RU" sz="3200" dirty="0" smtClean="0"/>
              <a:t>, </a:t>
            </a:r>
            <a:r>
              <a:rPr lang="ru-RU" sz="3200" dirty="0" err="1" smtClean="0"/>
              <a:t>сви...ой</a:t>
            </a:r>
            <a:r>
              <a:rPr lang="ru-RU" sz="3200" dirty="0" smtClean="0"/>
              <a:t>, </a:t>
            </a:r>
            <a:r>
              <a:rPr lang="ru-RU" sz="3200" dirty="0" err="1" smtClean="0"/>
              <a:t>пря...ый</a:t>
            </a:r>
            <a:endParaRPr lang="ru-RU" sz="3200" dirty="0" smtClean="0"/>
          </a:p>
          <a:p>
            <a:pPr marL="514350" indent="-514350">
              <a:buFont typeface="+mj-lt"/>
              <a:buAutoNum type="arabicPeriod"/>
            </a:pPr>
            <a:endParaRPr lang="ru-RU" sz="3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Вопрос № 2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200" dirty="0" smtClean="0"/>
              <a:t>Найдите словосочетание с прилагательным с суффиксом </a:t>
            </a:r>
            <a:r>
              <a:rPr lang="ru-RU" sz="3200" i="1" dirty="0" smtClean="0"/>
              <a:t>-</a:t>
            </a:r>
            <a:r>
              <a:rPr lang="ru-RU" sz="3200" i="1" dirty="0" err="1" smtClean="0"/>
              <a:t>ян</a:t>
            </a:r>
            <a:r>
              <a:rPr lang="ru-RU" sz="3200" i="1" dirty="0" smtClean="0"/>
              <a:t>-.</a:t>
            </a:r>
            <a:endParaRPr lang="ru-RU" sz="32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sz="3200" dirty="0" err="1" smtClean="0"/>
              <a:t>масл...ные</a:t>
            </a:r>
            <a:r>
              <a:rPr lang="ru-RU" sz="3200" dirty="0" smtClean="0"/>
              <a:t> руки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 err="1" smtClean="0"/>
              <a:t>масл...ный</a:t>
            </a:r>
            <a:r>
              <a:rPr lang="ru-RU" sz="3200" dirty="0" smtClean="0"/>
              <a:t> голос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 err="1" smtClean="0"/>
              <a:t>масл...ные</a:t>
            </a:r>
            <a:r>
              <a:rPr lang="ru-RU" sz="3200" dirty="0" smtClean="0"/>
              <a:t> краски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 err="1" smtClean="0"/>
              <a:t>масл...ная</a:t>
            </a:r>
            <a:r>
              <a:rPr lang="ru-RU" sz="3200" dirty="0" smtClean="0"/>
              <a:t> бумага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Вопрос № 3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752" y="1428736"/>
            <a:ext cx="8503920" cy="492922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800" dirty="0" smtClean="0"/>
              <a:t>	</a:t>
            </a:r>
            <a:r>
              <a:rPr lang="ru-RU" sz="3100" dirty="0" smtClean="0"/>
              <a:t>Укажите верное объяснение написания выделенного слова.</a:t>
            </a:r>
          </a:p>
          <a:p>
            <a:pPr>
              <a:buNone/>
            </a:pPr>
            <a:r>
              <a:rPr lang="ru-RU" sz="3100" b="1" dirty="0" smtClean="0"/>
              <a:t>	Берега Онежского озера были </a:t>
            </a:r>
            <a:r>
              <a:rPr lang="ru-RU" sz="3100" b="1" dirty="0" err="1" smtClean="0"/>
              <a:t>освое</a:t>
            </a:r>
            <a:r>
              <a:rPr lang="ru-RU" sz="3100" b="1" dirty="0" smtClean="0"/>
              <a:t>…</a:t>
            </a:r>
            <a:r>
              <a:rPr lang="ru-RU" sz="3100" b="1" dirty="0" err="1" smtClean="0"/>
              <a:t>ы</a:t>
            </a:r>
            <a:r>
              <a:rPr lang="ru-RU" sz="3100" b="1" dirty="0" smtClean="0"/>
              <a:t> ещё в </a:t>
            </a:r>
            <a:r>
              <a:rPr lang="en-US" sz="3100" b="1" dirty="0" smtClean="0"/>
              <a:t>III</a:t>
            </a:r>
            <a:r>
              <a:rPr lang="ru-RU" sz="3100" b="1" dirty="0" smtClean="0"/>
              <a:t> тысячелетии до нашей эры. </a:t>
            </a:r>
            <a:endParaRPr lang="ru-RU" sz="3100" dirty="0" smtClean="0"/>
          </a:p>
          <a:p>
            <a:pPr>
              <a:buNone/>
            </a:pPr>
            <a:endParaRPr lang="ru-RU" sz="31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100" dirty="0" smtClean="0"/>
              <a:t>Пишутся две буквы НН, так как это прилагательное образовано от местоимения </a:t>
            </a:r>
            <a:r>
              <a:rPr lang="ru-RU" sz="3100" i="1" dirty="0" smtClean="0"/>
              <a:t>свой</a:t>
            </a:r>
            <a:r>
              <a:rPr lang="ru-RU" sz="3100" dirty="0" smtClean="0"/>
              <a:t> с помощью суффикса -ЕНН-.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100" dirty="0" smtClean="0"/>
              <a:t>Пишется одна буква Н, так как это краткая форма причастия, образованного от глагола </a:t>
            </a:r>
            <a:r>
              <a:rPr lang="ru-RU" sz="3100" i="1" dirty="0" smtClean="0"/>
              <a:t>освоить</a:t>
            </a:r>
            <a:r>
              <a:rPr lang="ru-RU" sz="3100" dirty="0" smtClean="0"/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100" dirty="0" smtClean="0"/>
              <a:t>Пишется одна буква Н, так как это причастие без пояснительных слов.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100" dirty="0" smtClean="0"/>
              <a:t>Пишутся две буквы НН, так как это прилагательное, а не причастие; в кратком прилагательном сохраняется написание -НН-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Вопрос № 4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В каком слове на месте пропуска пишется НН?</a:t>
            </a:r>
          </a:p>
          <a:p>
            <a:pPr>
              <a:buNone/>
            </a:pPr>
            <a:r>
              <a:rPr lang="ru-RU" sz="3200" dirty="0" smtClean="0"/>
              <a:t> </a:t>
            </a:r>
          </a:p>
          <a:p>
            <a:pPr>
              <a:buNone/>
            </a:pPr>
            <a:r>
              <a:rPr lang="ru-RU" sz="3200" dirty="0" smtClean="0"/>
              <a:t>1) большие </a:t>
            </a:r>
            <a:r>
              <a:rPr lang="ru-RU" sz="3200" dirty="0" err="1" smtClean="0"/>
              <a:t>золоче</a:t>
            </a:r>
            <a:r>
              <a:rPr lang="ru-RU" sz="3200" dirty="0" smtClean="0"/>
              <a:t>..</a:t>
            </a:r>
            <a:r>
              <a:rPr lang="ru-RU" sz="3200" dirty="0" err="1" smtClean="0"/>
              <a:t>ые</a:t>
            </a:r>
            <a:r>
              <a:rPr lang="ru-RU" sz="3200" dirty="0" smtClean="0"/>
              <a:t> ложки </a:t>
            </a:r>
          </a:p>
          <a:p>
            <a:pPr>
              <a:buNone/>
            </a:pPr>
            <a:r>
              <a:rPr lang="ru-RU" sz="3200" dirty="0" smtClean="0"/>
              <a:t>2) змеи..</a:t>
            </a:r>
            <a:r>
              <a:rPr lang="ru-RU" sz="3200" dirty="0" err="1" smtClean="0"/>
              <a:t>ый</a:t>
            </a:r>
            <a:r>
              <a:rPr lang="ru-RU" sz="3200" dirty="0" smtClean="0"/>
              <a:t> яд</a:t>
            </a:r>
          </a:p>
          <a:p>
            <a:pPr>
              <a:buNone/>
            </a:pPr>
            <a:r>
              <a:rPr lang="ru-RU" sz="3200" dirty="0" smtClean="0"/>
              <a:t>3) деревня </a:t>
            </a:r>
            <a:r>
              <a:rPr lang="ru-RU" sz="3200" dirty="0" err="1" smtClean="0"/>
              <a:t>освобожде</a:t>
            </a:r>
            <a:r>
              <a:rPr lang="ru-RU" sz="3200" dirty="0" smtClean="0"/>
              <a:t>..а</a:t>
            </a:r>
          </a:p>
          <a:p>
            <a:pPr>
              <a:buNone/>
            </a:pPr>
            <a:r>
              <a:rPr lang="ru-RU" sz="3200" dirty="0" smtClean="0"/>
              <a:t>4) </a:t>
            </a:r>
            <a:r>
              <a:rPr lang="ru-RU" sz="3200" dirty="0" err="1" smtClean="0"/>
              <a:t>рискова</a:t>
            </a:r>
            <a:r>
              <a:rPr lang="ru-RU" sz="3200" dirty="0" smtClean="0"/>
              <a:t>..</a:t>
            </a:r>
            <a:r>
              <a:rPr lang="ru-RU" sz="3200" dirty="0" err="1" smtClean="0"/>
              <a:t>ый</a:t>
            </a:r>
            <a:r>
              <a:rPr lang="ru-RU" sz="3200" dirty="0" smtClean="0"/>
              <a:t> поступок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Вопрос № 5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В каком примере пишется Н?</a:t>
            </a:r>
          </a:p>
          <a:p>
            <a:pPr>
              <a:buNone/>
            </a:pPr>
            <a:r>
              <a:rPr lang="ru-RU" sz="3200" dirty="0" smtClean="0"/>
              <a:t> </a:t>
            </a:r>
          </a:p>
          <a:p>
            <a:pPr>
              <a:buNone/>
            </a:pPr>
            <a:r>
              <a:rPr lang="ru-RU" sz="3200" dirty="0" smtClean="0"/>
              <a:t>1) </a:t>
            </a:r>
            <a:r>
              <a:rPr lang="ru-RU" sz="3200" dirty="0" err="1" smtClean="0"/>
              <a:t>плете</a:t>
            </a:r>
            <a:r>
              <a:rPr lang="ru-RU" sz="3200" dirty="0" smtClean="0"/>
              <a:t>..</a:t>
            </a:r>
            <a:r>
              <a:rPr lang="ru-RU" sz="3200" dirty="0" err="1" smtClean="0"/>
              <a:t>ое</a:t>
            </a:r>
            <a:r>
              <a:rPr lang="ru-RU" sz="3200" dirty="0" smtClean="0"/>
              <a:t> кресло</a:t>
            </a:r>
          </a:p>
          <a:p>
            <a:pPr>
              <a:buNone/>
            </a:pPr>
            <a:r>
              <a:rPr lang="ru-RU" sz="3200" dirty="0" smtClean="0"/>
              <a:t>2) </a:t>
            </a:r>
            <a:r>
              <a:rPr lang="ru-RU" sz="3200" dirty="0" err="1" smtClean="0"/>
              <a:t>погаше</a:t>
            </a:r>
            <a:r>
              <a:rPr lang="ru-RU" sz="3200" dirty="0" smtClean="0"/>
              <a:t>..</a:t>
            </a:r>
            <a:r>
              <a:rPr lang="ru-RU" sz="3200" dirty="0" err="1" smtClean="0"/>
              <a:t>ый</a:t>
            </a:r>
            <a:r>
              <a:rPr lang="ru-RU" sz="3200" dirty="0" smtClean="0"/>
              <a:t> свет</a:t>
            </a:r>
          </a:p>
          <a:p>
            <a:pPr>
              <a:buNone/>
            </a:pPr>
            <a:r>
              <a:rPr lang="ru-RU" sz="3200" dirty="0" smtClean="0"/>
              <a:t>3) слома..</a:t>
            </a:r>
            <a:r>
              <a:rPr lang="ru-RU" sz="3200" dirty="0" err="1" smtClean="0"/>
              <a:t>ая</a:t>
            </a:r>
            <a:r>
              <a:rPr lang="ru-RU" sz="3200" dirty="0" smtClean="0"/>
              <a:t> спица</a:t>
            </a:r>
          </a:p>
          <a:p>
            <a:pPr>
              <a:buNone/>
            </a:pPr>
            <a:r>
              <a:rPr lang="ru-RU" sz="3200" dirty="0" smtClean="0"/>
              <a:t>4) </a:t>
            </a:r>
            <a:r>
              <a:rPr lang="ru-RU" sz="3200" dirty="0" err="1" smtClean="0"/>
              <a:t>затеря</a:t>
            </a:r>
            <a:r>
              <a:rPr lang="ru-RU" sz="3200" dirty="0" smtClean="0"/>
              <a:t>..</a:t>
            </a:r>
            <a:r>
              <a:rPr lang="ru-RU" sz="3200" dirty="0" err="1" smtClean="0"/>
              <a:t>ый</a:t>
            </a:r>
            <a:r>
              <a:rPr lang="ru-RU" sz="3200" dirty="0" smtClean="0"/>
              <a:t> мир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Вопрос № 6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200" dirty="0" smtClean="0"/>
              <a:t>В каком варианте ответа правильно указаны все цифры, на месте которых пишется одна буква Н? </a:t>
            </a:r>
          </a:p>
          <a:p>
            <a:pPr>
              <a:buNone/>
            </a:pPr>
            <a:r>
              <a:rPr lang="ru-RU" sz="3200" b="1" dirty="0" smtClean="0"/>
              <a:t>	Искусно </a:t>
            </a:r>
            <a:r>
              <a:rPr lang="ru-RU" sz="3200" b="1" dirty="0" err="1" smtClean="0"/>
              <a:t>выполне</a:t>
            </a:r>
            <a:r>
              <a:rPr lang="ru-RU" sz="3200" b="1" dirty="0" smtClean="0"/>
              <a:t>(1)</a:t>
            </a:r>
            <a:r>
              <a:rPr lang="ru-RU" sz="3200" b="1" dirty="0" err="1" smtClean="0"/>
              <a:t>ые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кова</a:t>
            </a:r>
            <a:r>
              <a:rPr lang="ru-RU" sz="3200" b="1" dirty="0" smtClean="0"/>
              <a:t>(2)</a:t>
            </a:r>
            <a:r>
              <a:rPr lang="ru-RU" sz="3200" b="1" dirty="0" err="1" smtClean="0"/>
              <a:t>ые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балко</a:t>
            </a:r>
            <a:r>
              <a:rPr lang="ru-RU" sz="3200" b="1" dirty="0" smtClean="0"/>
              <a:t>(3)</a:t>
            </a:r>
            <a:r>
              <a:rPr lang="ru-RU" sz="3200" b="1" dirty="0" err="1" smtClean="0"/>
              <a:t>ые</a:t>
            </a:r>
            <a:r>
              <a:rPr lang="ru-RU" sz="3200" b="1" dirty="0" smtClean="0"/>
              <a:t> решётки Петербурга – одно из украшений города.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  </a:t>
            </a:r>
          </a:p>
          <a:p>
            <a:pPr algn="ctr">
              <a:buNone/>
            </a:pPr>
            <a:r>
              <a:rPr lang="ru-RU" sz="3600" dirty="0" smtClean="0"/>
              <a:t>1) 1, 2</a:t>
            </a:r>
            <a:r>
              <a:rPr lang="en-US" sz="3600" dirty="0" smtClean="0"/>
              <a:t>    </a:t>
            </a:r>
            <a:r>
              <a:rPr lang="ru-RU" sz="3600" dirty="0" smtClean="0"/>
              <a:t>2)2</a:t>
            </a:r>
            <a:r>
              <a:rPr lang="en-US" sz="3600" dirty="0" smtClean="0"/>
              <a:t>    </a:t>
            </a:r>
            <a:r>
              <a:rPr lang="ru-RU" sz="3600" dirty="0" smtClean="0"/>
              <a:t>3)2, 3</a:t>
            </a:r>
            <a:r>
              <a:rPr lang="en-US" sz="3600" dirty="0" smtClean="0"/>
              <a:t>   </a:t>
            </a:r>
            <a:r>
              <a:rPr lang="ru-RU" sz="3600" dirty="0" smtClean="0"/>
              <a:t>4)1, 3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57260"/>
          </a:xfrm>
        </p:spPr>
        <p:txBody>
          <a:bodyPr>
            <a:noAutofit/>
          </a:bodyPr>
          <a:lstStyle/>
          <a:p>
            <a:r>
              <a:rPr lang="ru-RU" sz="5400" b="1" spc="1000" dirty="0" smtClean="0"/>
              <a:t> ОТВЕТЫ</a:t>
            </a:r>
            <a:endParaRPr lang="ru-RU" sz="5400" b="1" spc="1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752" y="1527048"/>
            <a:ext cx="1769918" cy="45720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4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3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2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4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1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2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None/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428860" y="1643050"/>
            <a:ext cx="65008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	Если вы допустили много ошибок, повторите правила еще раз и выполните тренировочные упражнения.</a:t>
            </a:r>
          </a:p>
          <a:p>
            <a:r>
              <a:rPr lang="ru-RU" sz="2400" dirty="0" smtClean="0"/>
              <a:t>	Если все ваши ответы верны,  эту тему вы знаете!</a:t>
            </a:r>
          </a:p>
          <a:p>
            <a:r>
              <a:rPr lang="ru-RU" sz="2400" dirty="0" smtClean="0"/>
              <a:t>	Удачи на экзамене!</a:t>
            </a:r>
          </a:p>
        </p:txBody>
      </p:sp>
      <p:pic>
        <p:nvPicPr>
          <p:cNvPr id="9" name="Picture 8" descr="CA8XE5K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4143380"/>
            <a:ext cx="2617782" cy="200262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Одна буква Н пишется:</a:t>
            </a:r>
            <a:endParaRPr lang="ru-RU" sz="4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В суффиксах </a:t>
            </a:r>
            <a:r>
              <a:rPr lang="ru-RU" sz="2800" b="1" dirty="0" smtClean="0"/>
              <a:t>-ан- (-</a:t>
            </a:r>
            <a:r>
              <a:rPr lang="ru-RU" sz="2800" b="1" dirty="0" err="1" smtClean="0"/>
              <a:t>ян</a:t>
            </a:r>
            <a:r>
              <a:rPr lang="ru-RU" sz="2800" b="1" dirty="0" smtClean="0"/>
              <a:t>-) -</a:t>
            </a:r>
            <a:r>
              <a:rPr lang="ru-RU" sz="2800" b="1" dirty="0" err="1" smtClean="0"/>
              <a:t>ын</a:t>
            </a:r>
            <a:r>
              <a:rPr lang="ru-RU" sz="2800" b="1" dirty="0" smtClean="0"/>
              <a:t>- (-ин-) </a:t>
            </a:r>
            <a:r>
              <a:rPr lang="ru-RU" sz="2800" dirty="0" smtClean="0"/>
              <a:t>отыменных прилагательных: </a:t>
            </a:r>
          </a:p>
          <a:p>
            <a:pPr marL="514350" indent="-514350" algn="ctr">
              <a:buNone/>
            </a:pPr>
            <a:r>
              <a:rPr lang="ru-RU" sz="2800" dirty="0" smtClean="0"/>
              <a:t>	лед</a:t>
            </a:r>
            <a:r>
              <a:rPr lang="ru-RU" sz="2800" b="1" dirty="0" smtClean="0"/>
              <a:t>ян</a:t>
            </a:r>
            <a:r>
              <a:rPr lang="ru-RU" sz="2800" dirty="0" smtClean="0"/>
              <a:t>ой ← лёд </a:t>
            </a:r>
          </a:p>
          <a:p>
            <a:pPr marL="514350" indent="-514350" algn="ctr">
              <a:buNone/>
            </a:pPr>
            <a:r>
              <a:rPr lang="ru-RU" sz="2800" dirty="0" smtClean="0"/>
              <a:t>	песч</a:t>
            </a:r>
            <a:r>
              <a:rPr lang="ru-RU" sz="2800" b="1" dirty="0" smtClean="0"/>
              <a:t>ан</a:t>
            </a:r>
            <a:r>
              <a:rPr lang="ru-RU" sz="2800" dirty="0" smtClean="0"/>
              <a:t>ый ← песок</a:t>
            </a:r>
          </a:p>
          <a:p>
            <a:pPr marL="514350" indent="-514350" algn="ctr">
              <a:buNone/>
            </a:pPr>
            <a:r>
              <a:rPr lang="ru-RU" sz="2800" dirty="0" smtClean="0"/>
              <a:t>	серебр</a:t>
            </a:r>
            <a:r>
              <a:rPr lang="ru-RU" sz="2800" b="1" dirty="0" smtClean="0"/>
              <a:t>ян</a:t>
            </a:r>
            <a:r>
              <a:rPr lang="ru-RU" sz="2800" dirty="0" smtClean="0"/>
              <a:t>ый ← серебро </a:t>
            </a:r>
          </a:p>
          <a:p>
            <a:pPr marL="514350" indent="-514350" algn="ctr">
              <a:buNone/>
            </a:pPr>
            <a:r>
              <a:rPr lang="ru-RU" sz="2800" dirty="0" smtClean="0"/>
              <a:t>	комар</a:t>
            </a:r>
            <a:r>
              <a:rPr lang="ru-RU" sz="2800" b="1" dirty="0" smtClean="0"/>
              <a:t>ин</a:t>
            </a:r>
            <a:r>
              <a:rPr lang="ru-RU" sz="2800" dirty="0" smtClean="0"/>
              <a:t>ый ← комар</a:t>
            </a:r>
          </a:p>
          <a:p>
            <a:pPr marL="514350" indent="-514350">
              <a:buNone/>
            </a:pPr>
            <a:r>
              <a:rPr lang="ru-RU" sz="2800" b="1" i="1" dirty="0" smtClean="0"/>
              <a:t> Исключение: </a:t>
            </a:r>
            <a:r>
              <a:rPr lang="ru-RU" sz="2800" i="1" dirty="0" smtClean="0"/>
              <a:t>стекл</a:t>
            </a:r>
            <a:r>
              <a:rPr lang="ru-RU" sz="2800" b="1" i="1" dirty="0" smtClean="0"/>
              <a:t>янн</a:t>
            </a:r>
            <a:r>
              <a:rPr lang="ru-RU" sz="2800" i="1" dirty="0" smtClean="0"/>
              <a:t>ый, олов</a:t>
            </a:r>
            <a:r>
              <a:rPr lang="ru-RU" sz="2800" b="1" i="1" dirty="0" smtClean="0"/>
              <a:t>янн</a:t>
            </a:r>
            <a:r>
              <a:rPr lang="ru-RU" sz="2800" i="1" dirty="0" smtClean="0"/>
              <a:t>ый, дерев</a:t>
            </a:r>
            <a:r>
              <a:rPr lang="ru-RU" sz="2800" b="1" i="1" dirty="0" smtClean="0"/>
              <a:t>янн</a:t>
            </a:r>
            <a:r>
              <a:rPr lang="ru-RU" sz="2800" i="1" dirty="0" smtClean="0"/>
              <a:t>ый</a:t>
            </a:r>
          </a:p>
          <a:p>
            <a:pPr marL="514350" indent="-514350">
              <a:buNone/>
            </a:pPr>
            <a:r>
              <a:rPr lang="ru-RU" sz="2800" b="1" i="1" dirty="0" smtClean="0"/>
              <a:t>Примечание: </a:t>
            </a:r>
            <a:r>
              <a:rPr lang="ru-RU" sz="2800" i="1" dirty="0" smtClean="0"/>
              <a:t>В прилагательных типа солов</a:t>
            </a:r>
            <a:r>
              <a:rPr lang="ru-RU" sz="2800" b="1" i="1" dirty="0" smtClean="0"/>
              <a:t>ь</a:t>
            </a:r>
            <a:r>
              <a:rPr lang="ru-RU" sz="2800" i="1" dirty="0" smtClean="0"/>
              <a:t>иный, мурав</a:t>
            </a:r>
            <a:r>
              <a:rPr lang="ru-RU" sz="2800" b="1" i="1" dirty="0" smtClean="0"/>
              <a:t>ь</a:t>
            </a:r>
            <a:r>
              <a:rPr lang="ru-RU" sz="2800" i="1" dirty="0" smtClean="0"/>
              <a:t>иный перед суффиксом    </a:t>
            </a:r>
            <a:r>
              <a:rPr lang="ru-RU" sz="2800" b="1" i="1" dirty="0" smtClean="0"/>
              <a:t>-ин </a:t>
            </a:r>
            <a:r>
              <a:rPr lang="ru-RU" sz="2800" i="1" dirty="0" smtClean="0"/>
              <a:t>пишется </a:t>
            </a:r>
            <a:r>
              <a:rPr lang="ru-RU" sz="2800" b="1" i="1" dirty="0" err="1" smtClean="0"/>
              <a:t>ь</a:t>
            </a:r>
            <a:endParaRPr lang="ru-RU" sz="2800" b="1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Литература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lnSpc>
                <a:spcPct val="120000"/>
              </a:lnSpc>
              <a:spcBef>
                <a:spcPts val="580"/>
              </a:spcBef>
              <a:buFont typeface="+mj-lt"/>
              <a:buAutoNum type="arabicPeriod"/>
              <a:defRPr/>
            </a:pPr>
            <a:r>
              <a:rPr lang="ru-RU" dirty="0" err="1" smtClean="0">
                <a:ln w="1905">
                  <a:noFill/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Бунеев</a:t>
            </a:r>
            <a:r>
              <a:rPr lang="ru-RU" dirty="0" smtClean="0">
                <a:ln w="1905">
                  <a:noFill/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 Р.Н., Бунеева Е.В., Болотник Л.В.</a:t>
            </a:r>
            <a:br>
              <a:rPr lang="ru-RU" dirty="0" smtClean="0">
                <a:ln w="1905">
                  <a:noFill/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</a:br>
            <a:r>
              <a:rPr lang="ru-RU" dirty="0" smtClean="0">
                <a:ln w="1905">
                  <a:noFill/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Тематические тесты для подготовки к итоговой аттестации и ЕГЭ. Русский язык. - М.: «</a:t>
            </a:r>
            <a:r>
              <a:rPr lang="ru-RU" dirty="0" err="1" smtClean="0">
                <a:ln w="1905">
                  <a:noFill/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Баласс</a:t>
            </a:r>
            <a:r>
              <a:rPr lang="ru-RU" dirty="0" smtClean="0">
                <a:ln w="1905">
                  <a:noFill/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», Изд. Дом РАО, 2004. - 208 с. (Образовательная система «Школа 2100»)</a:t>
            </a:r>
          </a:p>
          <a:p>
            <a:pPr marL="514350" indent="-514350">
              <a:lnSpc>
                <a:spcPct val="120000"/>
              </a:lnSpc>
              <a:spcBef>
                <a:spcPts val="580"/>
              </a:spcBef>
              <a:buFont typeface="+mj-lt"/>
              <a:buAutoNum type="arabicPeriod"/>
              <a:defRPr/>
            </a:pPr>
            <a:r>
              <a:rPr lang="ru-RU" dirty="0" err="1" smtClean="0">
                <a:ln w="1905">
                  <a:noFill/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Гольцова</a:t>
            </a:r>
            <a:r>
              <a:rPr lang="ru-RU" dirty="0" smtClean="0">
                <a:ln w="1905">
                  <a:noFill/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 Н.Г., </a:t>
            </a:r>
            <a:r>
              <a:rPr lang="ru-RU" dirty="0" err="1" smtClean="0">
                <a:ln w="1905">
                  <a:noFill/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Шамшин</a:t>
            </a:r>
            <a:r>
              <a:rPr lang="ru-RU" dirty="0" smtClean="0">
                <a:ln w="1905">
                  <a:noFill/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 И.В. Русский язык. 10-11 классы: Учебник для общеобразовательных учреждений. - М.: ООО «ТИД «Русское слово - </a:t>
            </a:r>
            <a:r>
              <a:rPr lang="en-US" dirty="0" smtClean="0">
                <a:ln w="1905">
                  <a:noFill/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PC</a:t>
            </a:r>
            <a:r>
              <a:rPr lang="ru-RU" dirty="0" smtClean="0">
                <a:ln w="1905">
                  <a:noFill/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», 2007</a:t>
            </a:r>
          </a:p>
          <a:p>
            <a:pPr marL="514350" indent="-514350">
              <a:lnSpc>
                <a:spcPct val="120000"/>
              </a:lnSpc>
              <a:spcBef>
                <a:spcPts val="580"/>
              </a:spcBef>
              <a:buFont typeface="+mj-lt"/>
              <a:buAutoNum type="arabicPeriod"/>
              <a:defRPr/>
            </a:pPr>
            <a:r>
              <a:rPr lang="ru-RU" dirty="0" smtClean="0">
                <a:ln w="1905">
                  <a:noFill/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Козловская Н.В., Сергеева Е.В. Тестовые </a:t>
            </a:r>
            <a:r>
              <a:rPr lang="en-US" dirty="0" smtClean="0">
                <a:ln w="1905">
                  <a:noFill/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</a:t>
            </a:r>
            <a:r>
              <a:rPr lang="ru-RU" dirty="0" smtClean="0">
                <a:ln w="1905">
                  <a:noFill/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задания по русскому языку для </a:t>
            </a:r>
            <a:r>
              <a:rPr lang="en-US" dirty="0" smtClean="0">
                <a:ln w="1905">
                  <a:noFill/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ru-RU" dirty="0" smtClean="0">
                <a:ln w="1905">
                  <a:noFill/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старшеклассников.- Санкт-Петербург: </a:t>
            </a:r>
            <a:r>
              <a:rPr lang="en-US" dirty="0" smtClean="0">
                <a:ln w="1905">
                  <a:noFill/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</a:t>
            </a:r>
            <a:r>
              <a:rPr lang="ru-RU" dirty="0" smtClean="0">
                <a:ln w="1905">
                  <a:noFill/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«Паритет», 2000</a:t>
            </a:r>
          </a:p>
          <a:p>
            <a:pPr marL="514350" indent="-514350">
              <a:lnSpc>
                <a:spcPct val="120000"/>
              </a:lnSpc>
              <a:spcBef>
                <a:spcPts val="580"/>
              </a:spcBef>
              <a:buFont typeface="+mj-lt"/>
              <a:buAutoNum type="arabicPeriod"/>
              <a:defRPr/>
            </a:pPr>
            <a:r>
              <a:rPr lang="ru-RU" dirty="0" smtClean="0">
                <a:ln w="1905">
                  <a:noFill/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Картинки из </a:t>
            </a:r>
            <a:r>
              <a:rPr lang="ru-RU" dirty="0" err="1" smtClean="0">
                <a:ln w="1905">
                  <a:noFill/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инфотеки</a:t>
            </a:r>
            <a:r>
              <a:rPr lang="ru-RU" dirty="0" smtClean="0">
                <a:ln w="1905">
                  <a:noFill/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</a:t>
            </a:r>
            <a:r>
              <a:rPr lang="ru-RU" dirty="0" err="1" smtClean="0">
                <a:ln w="1905">
                  <a:noFill/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Интергуру</a:t>
            </a:r>
            <a:r>
              <a:rPr lang="ru-RU" dirty="0" smtClean="0">
                <a:ln w="1905">
                  <a:noFill/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</a:t>
            </a:r>
            <a:endParaRPr lang="en-US" dirty="0" smtClean="0">
              <a:ln w="1905">
                <a:noFill/>
              </a:ln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514350" indent="-514350">
              <a:lnSpc>
                <a:spcPct val="120000"/>
              </a:lnSpc>
              <a:spcBef>
                <a:spcPts val="580"/>
              </a:spcBef>
              <a:buFont typeface="+mj-lt"/>
              <a:buAutoNum type="arabicPeriod"/>
              <a:defRPr/>
            </a:pPr>
            <a:r>
              <a:rPr lang="ru-RU" dirty="0" smtClean="0"/>
              <a:t> </a:t>
            </a:r>
            <a:r>
              <a:rPr lang="en-US" dirty="0" smtClean="0">
                <a:hlinkClick r:id="rId2"/>
              </a:rPr>
              <a:t>http://www.fipi.ru/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4" name="Рисунок 3" descr="http://www.websib.ru/news_images/2008/12_11/4/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4714884"/>
            <a:ext cx="190500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Запомни!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ru-RU" b="1" dirty="0" smtClean="0"/>
              <a:t>Масляный</a:t>
            </a:r>
            <a:r>
              <a:rPr lang="ru-RU" dirty="0" smtClean="0"/>
              <a:t> – от существительного масло в значении состоящий из масла, сделанный на масле. </a:t>
            </a:r>
            <a:r>
              <a:rPr lang="ru-RU" i="1" dirty="0" smtClean="0"/>
              <a:t>Масляные краски </a:t>
            </a:r>
            <a:r>
              <a:rPr lang="ru-RU" dirty="0" smtClean="0"/>
              <a:t>(разведенные на масле), </a:t>
            </a:r>
            <a:r>
              <a:rPr lang="ru-RU" i="1" dirty="0" smtClean="0"/>
              <a:t>масляный насос </a:t>
            </a:r>
            <a:r>
              <a:rPr lang="ru-RU" dirty="0" smtClean="0"/>
              <a:t>(работающий на масле).</a:t>
            </a:r>
          </a:p>
          <a:p>
            <a:pPr>
              <a:defRPr/>
            </a:pPr>
            <a:r>
              <a:rPr lang="ru-RU" b="1" dirty="0" smtClean="0"/>
              <a:t>Масленый</a:t>
            </a:r>
            <a:r>
              <a:rPr lang="ru-RU" dirty="0" smtClean="0"/>
              <a:t> – от глагола маслить в значении смазанный маслом, пропитанный маслом. </a:t>
            </a:r>
            <a:r>
              <a:rPr lang="ru-RU" i="1" dirty="0" smtClean="0"/>
              <a:t>Масленая каша </a:t>
            </a:r>
            <a:r>
              <a:rPr lang="en-US" dirty="0" smtClean="0"/>
              <a:t>(</a:t>
            </a:r>
            <a:r>
              <a:rPr lang="ru-RU" dirty="0" smtClean="0"/>
              <a:t>пропитанная маслом), </a:t>
            </a:r>
            <a:r>
              <a:rPr lang="ru-RU" i="1" dirty="0" smtClean="0"/>
              <a:t>масленые руки </a:t>
            </a:r>
            <a:r>
              <a:rPr lang="ru-RU" dirty="0" smtClean="0"/>
              <a:t>(испачканные маслом), а также </a:t>
            </a:r>
            <a:r>
              <a:rPr lang="ru-RU" i="1" dirty="0" smtClean="0"/>
              <a:t>масленые глаза, масленый голос </a:t>
            </a:r>
            <a:r>
              <a:rPr lang="ru-RU" dirty="0" smtClean="0"/>
              <a:t>(льстивый)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Одна буква Н пишется в словах: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4800" dirty="0" smtClean="0"/>
              <a:t>Багряный, зеленый, пряный, пьяный,  рдяный рьяный, румяный, свиной, синий, юный, бараний, тюлений и др.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Две буквы НН пишутся: 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В отыменных прилагательных, образованных от основ на </a:t>
            </a:r>
            <a:r>
              <a:rPr lang="ru-RU" sz="3200" b="1" dirty="0" smtClean="0"/>
              <a:t>-</a:t>
            </a:r>
            <a:r>
              <a:rPr lang="ru-RU" sz="3200" b="1" dirty="0" err="1" smtClean="0"/>
              <a:t>н</a:t>
            </a:r>
            <a:r>
              <a:rPr lang="ru-RU" sz="3200" dirty="0" smtClean="0"/>
              <a:t>, </a:t>
            </a:r>
            <a:r>
              <a:rPr lang="ru-RU" sz="3200" b="1" dirty="0" smtClean="0"/>
              <a:t>-мя </a:t>
            </a:r>
            <a:r>
              <a:rPr lang="ru-RU" sz="3200" dirty="0" smtClean="0"/>
              <a:t>при помощи суффикса </a:t>
            </a:r>
            <a:r>
              <a:rPr lang="ru-RU" sz="3200" b="1" dirty="0" smtClean="0"/>
              <a:t>-</a:t>
            </a:r>
            <a:r>
              <a:rPr lang="ru-RU" sz="3200" b="1" dirty="0" err="1" smtClean="0"/>
              <a:t>н</a:t>
            </a:r>
            <a:r>
              <a:rPr lang="ru-RU" sz="3200" b="1" dirty="0" smtClean="0"/>
              <a:t>-</a:t>
            </a:r>
            <a:r>
              <a:rPr lang="ru-RU" sz="3200" dirty="0" smtClean="0"/>
              <a:t>: </a:t>
            </a:r>
          </a:p>
          <a:p>
            <a:pPr marL="514350" indent="-514350" algn="ctr">
              <a:buNone/>
            </a:pPr>
            <a:r>
              <a:rPr lang="ru-RU" sz="3200" dirty="0" smtClean="0"/>
              <a:t>каме</a:t>
            </a:r>
            <a:r>
              <a:rPr lang="ru-RU" sz="3200" b="1" dirty="0" smtClean="0"/>
              <a:t>нн</a:t>
            </a:r>
            <a:r>
              <a:rPr lang="ru-RU" sz="3200" dirty="0" smtClean="0"/>
              <a:t>ый ← каме</a:t>
            </a:r>
            <a:r>
              <a:rPr lang="ru-RU" sz="3200" b="1" dirty="0" smtClean="0"/>
              <a:t>н</a:t>
            </a:r>
            <a:r>
              <a:rPr lang="ru-RU" sz="3200" dirty="0" smtClean="0"/>
              <a:t>ь, </a:t>
            </a:r>
          </a:p>
          <a:p>
            <a:pPr marL="514350" indent="-514350" algn="ctr">
              <a:buNone/>
            </a:pPr>
            <a:r>
              <a:rPr lang="ru-RU" sz="3200" dirty="0" smtClean="0"/>
              <a:t>плам</a:t>
            </a:r>
            <a:r>
              <a:rPr lang="ru-RU" sz="3200" b="1" dirty="0" smtClean="0"/>
              <a:t>енн</a:t>
            </a:r>
            <a:r>
              <a:rPr lang="ru-RU" sz="3200" dirty="0" smtClean="0"/>
              <a:t>ый ← пла</a:t>
            </a:r>
            <a:r>
              <a:rPr lang="ru-RU" sz="3200" b="1" dirty="0" smtClean="0"/>
              <a:t>мя</a:t>
            </a:r>
          </a:p>
          <a:p>
            <a:pPr marL="514350" indent="-514350" algn="ctr">
              <a:buNone/>
            </a:pPr>
            <a:r>
              <a:rPr lang="ru-RU" sz="3200" dirty="0" smtClean="0"/>
              <a:t>осе</a:t>
            </a:r>
            <a:r>
              <a:rPr lang="ru-RU" sz="3200" b="1" dirty="0" smtClean="0"/>
              <a:t>нн</a:t>
            </a:r>
            <a:r>
              <a:rPr lang="ru-RU" sz="3200" dirty="0" smtClean="0"/>
              <a:t>ий ←осе</a:t>
            </a:r>
            <a:r>
              <a:rPr lang="ru-RU" sz="3200" b="1" dirty="0" smtClean="0"/>
              <a:t>н</a:t>
            </a:r>
            <a:r>
              <a:rPr lang="ru-RU" sz="3200" dirty="0" smtClean="0"/>
              <a:t>ь</a:t>
            </a:r>
          </a:p>
          <a:p>
            <a:pPr marL="514350" indent="-514350" algn="ctr">
              <a:buNone/>
            </a:pPr>
            <a:r>
              <a:rPr lang="ru-RU" sz="3200" dirty="0" smtClean="0"/>
              <a:t>весе</a:t>
            </a:r>
            <a:r>
              <a:rPr lang="ru-RU" sz="3200" b="1" dirty="0" smtClean="0"/>
              <a:t>нн</a:t>
            </a:r>
            <a:r>
              <a:rPr lang="ru-RU" sz="3200" dirty="0" smtClean="0"/>
              <a:t>ий ← вес</a:t>
            </a:r>
            <a:r>
              <a:rPr lang="ru-RU" sz="3200" b="1" dirty="0" smtClean="0"/>
              <a:t>н</a:t>
            </a:r>
            <a:r>
              <a:rPr lang="ru-RU" sz="3200" dirty="0" smtClean="0"/>
              <a:t>а </a:t>
            </a:r>
          </a:p>
          <a:p>
            <a:pPr marL="514350" indent="-514350" algn="ctr">
              <a:buNone/>
            </a:pPr>
            <a:r>
              <a:rPr lang="ru-RU" sz="3200" dirty="0" smtClean="0"/>
              <a:t>семе</a:t>
            </a:r>
            <a:r>
              <a:rPr lang="ru-RU" sz="3200" b="1" dirty="0" smtClean="0"/>
              <a:t>нн</a:t>
            </a:r>
            <a:r>
              <a:rPr lang="ru-RU" sz="3200" dirty="0" smtClean="0"/>
              <a:t>ой ← се</a:t>
            </a:r>
            <a:r>
              <a:rPr lang="ru-RU" sz="3200" b="1" dirty="0" smtClean="0"/>
              <a:t>мя</a:t>
            </a:r>
            <a:r>
              <a:rPr lang="ru-RU" sz="3200" dirty="0" smtClean="0"/>
              <a:t>, семе</a:t>
            </a:r>
            <a:r>
              <a:rPr lang="ru-RU" sz="3200" b="1" dirty="0" smtClean="0"/>
              <a:t>н</a:t>
            </a:r>
            <a:r>
              <a:rPr lang="ru-RU" sz="3200" dirty="0" smtClean="0"/>
              <a:t>а </a:t>
            </a:r>
          </a:p>
          <a:p>
            <a:pPr marL="514350" indent="-514350" algn="ctr">
              <a:buNone/>
            </a:pPr>
            <a:r>
              <a:rPr lang="ru-RU" sz="3200" dirty="0" smtClean="0"/>
              <a:t>време</a:t>
            </a:r>
            <a:r>
              <a:rPr lang="ru-RU" sz="3200" b="1" dirty="0" smtClean="0"/>
              <a:t>нн</a:t>
            </a:r>
            <a:r>
              <a:rPr lang="ru-RU" sz="3200" dirty="0" smtClean="0"/>
              <a:t>ый ← вре</a:t>
            </a:r>
            <a:r>
              <a:rPr lang="ru-RU" sz="3200" b="1" dirty="0" smtClean="0"/>
              <a:t>мя</a:t>
            </a:r>
            <a:r>
              <a:rPr lang="ru-RU" sz="3200" dirty="0" smtClean="0"/>
              <a:t>, време</a:t>
            </a:r>
            <a:r>
              <a:rPr lang="ru-RU" sz="3200" b="1" dirty="0" smtClean="0"/>
              <a:t>н</a:t>
            </a:r>
            <a:r>
              <a:rPr lang="ru-RU" sz="3200" dirty="0" smtClean="0"/>
              <a:t>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Две буквы НН пишутся: 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ru-RU" sz="3900" dirty="0" smtClean="0"/>
              <a:t>В суффиксах </a:t>
            </a:r>
            <a:r>
              <a:rPr lang="ru-RU" sz="3900" b="1" dirty="0" smtClean="0"/>
              <a:t>-</a:t>
            </a:r>
            <a:r>
              <a:rPr lang="ru-RU" sz="3900" b="1" dirty="0" err="1" smtClean="0"/>
              <a:t>енн</a:t>
            </a:r>
            <a:r>
              <a:rPr lang="ru-RU" sz="3900" b="1" dirty="0" smtClean="0"/>
              <a:t>-</a:t>
            </a:r>
            <a:r>
              <a:rPr lang="ru-RU" sz="3900" dirty="0" smtClean="0"/>
              <a:t>, </a:t>
            </a:r>
            <a:r>
              <a:rPr lang="ru-RU" sz="3900" b="1" dirty="0" smtClean="0"/>
              <a:t>-</a:t>
            </a:r>
            <a:r>
              <a:rPr lang="ru-RU" sz="3900" b="1" dirty="0" err="1" smtClean="0"/>
              <a:t>онн</a:t>
            </a:r>
            <a:r>
              <a:rPr lang="ru-RU" sz="3900" b="1" dirty="0" smtClean="0"/>
              <a:t>- </a:t>
            </a:r>
            <a:r>
              <a:rPr lang="ru-RU" sz="3900" dirty="0" smtClean="0"/>
              <a:t>отыменных прилагательных:</a:t>
            </a:r>
          </a:p>
          <a:p>
            <a:pPr marL="514350" indent="-514350">
              <a:lnSpc>
                <a:spcPct val="120000"/>
              </a:lnSpc>
              <a:buNone/>
            </a:pPr>
            <a:r>
              <a:rPr lang="ru-RU" sz="3900" dirty="0" smtClean="0"/>
              <a:t>	торжеств</a:t>
            </a:r>
            <a:r>
              <a:rPr lang="ru-RU" sz="3900" b="1" dirty="0" smtClean="0"/>
              <a:t>енн</a:t>
            </a:r>
            <a:r>
              <a:rPr lang="ru-RU" sz="3900" dirty="0" smtClean="0"/>
              <a:t>ый ← торжество</a:t>
            </a:r>
          </a:p>
          <a:p>
            <a:pPr marL="514350" indent="-514350">
              <a:lnSpc>
                <a:spcPct val="120000"/>
              </a:lnSpc>
              <a:buNone/>
            </a:pPr>
            <a:r>
              <a:rPr lang="ru-RU" sz="3900" dirty="0" smtClean="0"/>
              <a:t>	традици</a:t>
            </a:r>
            <a:r>
              <a:rPr lang="ru-RU" sz="3900" b="1" dirty="0" smtClean="0"/>
              <a:t>онн</a:t>
            </a:r>
            <a:r>
              <a:rPr lang="ru-RU" sz="3900" dirty="0" smtClean="0"/>
              <a:t>ый ← традиция</a:t>
            </a:r>
          </a:p>
          <a:p>
            <a:pPr marL="514350" indent="-514350">
              <a:lnSpc>
                <a:spcPct val="120000"/>
              </a:lnSpc>
              <a:buNone/>
            </a:pPr>
            <a:r>
              <a:rPr lang="ru-RU" dirty="0" smtClean="0"/>
              <a:t>		</a:t>
            </a:r>
            <a:r>
              <a:rPr lang="ru-RU" sz="3000" i="1" dirty="0" smtClean="0"/>
              <a:t>Прилагательные с суффиксом -</a:t>
            </a:r>
            <a:r>
              <a:rPr lang="ru-RU" sz="3000" i="1" dirty="0" err="1" smtClean="0"/>
              <a:t>енн</a:t>
            </a:r>
            <a:r>
              <a:rPr lang="ru-RU" sz="3000" i="1" dirty="0" smtClean="0"/>
              <a:t> могут выражать субъективную оценку (большую меру признака): здоровенный тяжеленный высоченный (ср. здоровый, тяжелый, высокий)</a:t>
            </a:r>
            <a:endParaRPr lang="ru-RU" sz="3000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Исключение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ru-RU" dirty="0" smtClean="0"/>
              <a:t>	</a:t>
            </a:r>
            <a:r>
              <a:rPr lang="ru-RU" b="1" dirty="0" smtClean="0"/>
              <a:t>ВЕТРЕНЫЙ</a:t>
            </a:r>
          </a:p>
          <a:p>
            <a:pPr>
              <a:buNone/>
              <a:defRPr/>
            </a:pPr>
            <a:r>
              <a:rPr lang="ru-RU" dirty="0" smtClean="0"/>
              <a:t>		Образовалось не от существительного ВЕТЕР, а от устаревшего глагола ВЕ´ТРИТЬ с помощью суффикса </a:t>
            </a:r>
            <a:r>
              <a:rPr lang="ru-RU" b="1" dirty="0" smtClean="0"/>
              <a:t>Н</a:t>
            </a:r>
            <a:r>
              <a:rPr lang="ru-RU" dirty="0" smtClean="0"/>
              <a:t>.</a:t>
            </a:r>
          </a:p>
          <a:p>
            <a:pPr algn="ctr">
              <a:buNone/>
              <a:defRPr/>
            </a:pPr>
            <a:r>
              <a:rPr lang="ru-RU" i="1" dirty="0" smtClean="0"/>
              <a:t>Ветре</a:t>
            </a:r>
            <a:r>
              <a:rPr lang="ru-RU" b="1" i="1" dirty="0" smtClean="0"/>
              <a:t>н</a:t>
            </a:r>
            <a:r>
              <a:rPr lang="ru-RU" i="1" dirty="0" smtClean="0"/>
              <a:t>ый человек , ветря</a:t>
            </a:r>
            <a:r>
              <a:rPr lang="ru-RU" b="1" i="1" dirty="0" smtClean="0"/>
              <a:t>н</a:t>
            </a:r>
            <a:r>
              <a:rPr lang="ru-RU" i="1" dirty="0" smtClean="0"/>
              <a:t>ой двигатель,</a:t>
            </a:r>
          </a:p>
          <a:p>
            <a:pPr>
              <a:buNone/>
              <a:defRPr/>
            </a:pPr>
            <a:r>
              <a:rPr lang="ru-RU" b="1" dirty="0" smtClean="0"/>
              <a:t>НО:</a:t>
            </a:r>
          </a:p>
          <a:p>
            <a:pPr algn="ctr">
              <a:buNone/>
              <a:defRPr/>
            </a:pPr>
            <a:r>
              <a:rPr lang="ru-RU" i="1" dirty="0" smtClean="0"/>
              <a:t>обветре</a:t>
            </a:r>
            <a:r>
              <a:rPr lang="ru-RU" b="1" i="1" dirty="0" smtClean="0"/>
              <a:t>нн</a:t>
            </a:r>
            <a:r>
              <a:rPr lang="ru-RU" i="1" dirty="0" smtClean="0"/>
              <a:t>ый, безветре</a:t>
            </a:r>
            <a:r>
              <a:rPr lang="ru-RU" b="1" i="1" dirty="0" smtClean="0"/>
              <a:t>нн</a:t>
            </a:r>
            <a:r>
              <a:rPr lang="ru-RU" i="1" dirty="0" smtClean="0"/>
              <a:t>ый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theme/theme1.xml><?xml version="1.0" encoding="utf-8"?>
<a:theme xmlns:a="http://schemas.openxmlformats.org/drawingml/2006/main" name="Тема3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Соревнование">
  <a:themeElements>
    <a:clrScheme name="Соревнование 2">
      <a:dk1>
        <a:srgbClr val="800000"/>
      </a:dk1>
      <a:lt1>
        <a:srgbClr val="FFFFFF"/>
      </a:lt1>
      <a:dk2>
        <a:srgbClr val="FF9900"/>
      </a:dk2>
      <a:lt2>
        <a:srgbClr val="FFFF99"/>
      </a:lt2>
      <a:accent1>
        <a:srgbClr val="FF5050"/>
      </a:accent1>
      <a:accent2>
        <a:srgbClr val="CC3300"/>
      </a:accent2>
      <a:accent3>
        <a:srgbClr val="FFCAAA"/>
      </a:accent3>
      <a:accent4>
        <a:srgbClr val="DADADA"/>
      </a:accent4>
      <a:accent5>
        <a:srgbClr val="FFB3B3"/>
      </a:accent5>
      <a:accent6>
        <a:srgbClr val="B92D00"/>
      </a:accent6>
      <a:hlink>
        <a:srgbClr val="FFFF99"/>
      </a:hlink>
      <a:folHlink>
        <a:srgbClr val="FFCC00"/>
      </a:folHlink>
    </a:clrScheme>
    <a:fontScheme name="Соревнование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ревнование 1">
        <a:dk1>
          <a:srgbClr val="5C1F00"/>
        </a:dk1>
        <a:lt1>
          <a:srgbClr val="FFFFFF"/>
        </a:lt1>
        <a:dk2>
          <a:srgbClr val="990000"/>
        </a:dk2>
        <a:lt2>
          <a:srgbClr val="FFF9BB"/>
        </a:lt2>
        <a:accent1>
          <a:srgbClr val="FF3300"/>
        </a:accent1>
        <a:accent2>
          <a:srgbClr val="B86D52"/>
        </a:accent2>
        <a:accent3>
          <a:srgbClr val="CAAAAA"/>
        </a:accent3>
        <a:accent4>
          <a:srgbClr val="DADADA"/>
        </a:accent4>
        <a:accent5>
          <a:srgbClr val="FFADAA"/>
        </a:accent5>
        <a:accent6>
          <a:srgbClr val="A66249"/>
        </a:accent6>
        <a:hlink>
          <a:srgbClr val="FF990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2">
        <a:dk1>
          <a:srgbClr val="800000"/>
        </a:dk1>
        <a:lt1>
          <a:srgbClr val="FFFFFF"/>
        </a:lt1>
        <a:dk2>
          <a:srgbClr val="FF9900"/>
        </a:dk2>
        <a:lt2>
          <a:srgbClr val="FFFF99"/>
        </a:lt2>
        <a:accent1>
          <a:srgbClr val="FF5050"/>
        </a:accent1>
        <a:accent2>
          <a:srgbClr val="CC3300"/>
        </a:accent2>
        <a:accent3>
          <a:srgbClr val="FFCAAA"/>
        </a:accent3>
        <a:accent4>
          <a:srgbClr val="DADADA"/>
        </a:accent4>
        <a:accent5>
          <a:srgbClr val="FFB3B3"/>
        </a:accent5>
        <a:accent6>
          <a:srgbClr val="B92D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3">
        <a:dk1>
          <a:srgbClr val="2A5400"/>
        </a:dk1>
        <a:lt1>
          <a:srgbClr val="FFFFFF"/>
        </a:lt1>
        <a:dk2>
          <a:srgbClr val="4A9400"/>
        </a:dk2>
        <a:lt2>
          <a:srgbClr val="F3F2D9"/>
        </a:lt2>
        <a:accent1>
          <a:srgbClr val="99CC00"/>
        </a:accent1>
        <a:accent2>
          <a:srgbClr val="6B4A39"/>
        </a:accent2>
        <a:accent3>
          <a:srgbClr val="B1C8AA"/>
        </a:accent3>
        <a:accent4>
          <a:srgbClr val="DADADA"/>
        </a:accent4>
        <a:accent5>
          <a:srgbClr val="CAE2AA"/>
        </a:accent5>
        <a:accent6>
          <a:srgbClr val="604233"/>
        </a:accent6>
        <a:hlink>
          <a:srgbClr val="E2BC5E"/>
        </a:hlink>
        <a:folHlink>
          <a:srgbClr val="AB7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4">
        <a:dk1>
          <a:srgbClr val="005A58"/>
        </a:dk1>
        <a:lt1>
          <a:srgbClr val="FFFFFF"/>
        </a:lt1>
        <a:dk2>
          <a:srgbClr val="009E9A"/>
        </a:dk2>
        <a:lt2>
          <a:srgbClr val="C5EBE4"/>
        </a:lt2>
        <a:accent1>
          <a:srgbClr val="0099CC"/>
        </a:accent1>
        <a:accent2>
          <a:srgbClr val="339933"/>
        </a:accent2>
        <a:accent3>
          <a:srgbClr val="AACCCA"/>
        </a:accent3>
        <a:accent4>
          <a:srgbClr val="DADADA"/>
        </a:accent4>
        <a:accent5>
          <a:srgbClr val="AACAE2"/>
        </a:accent5>
        <a:accent6>
          <a:srgbClr val="2D8A2D"/>
        </a:accent6>
        <a:hlink>
          <a:srgbClr val="00FF99"/>
        </a:hlink>
        <a:folHlink>
          <a:srgbClr val="4CD2D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5">
        <a:dk1>
          <a:srgbClr val="000070"/>
        </a:dk1>
        <a:lt1>
          <a:srgbClr val="FFFFFF"/>
        </a:lt1>
        <a:dk2>
          <a:srgbClr val="0000FF"/>
        </a:dk2>
        <a:lt2>
          <a:srgbClr val="C5C5FF"/>
        </a:lt2>
        <a:accent1>
          <a:srgbClr val="0099FF"/>
        </a:accent1>
        <a:accent2>
          <a:srgbClr val="7883B4"/>
        </a:accent2>
        <a:accent3>
          <a:srgbClr val="AAAAFF"/>
        </a:accent3>
        <a:accent4>
          <a:srgbClr val="DADADA"/>
        </a:accent4>
        <a:accent5>
          <a:srgbClr val="AACAFF"/>
        </a:accent5>
        <a:accent6>
          <a:srgbClr val="6C76A3"/>
        </a:accent6>
        <a:hlink>
          <a:srgbClr val="00FFFF"/>
        </a:hlink>
        <a:folHlink>
          <a:srgbClr val="2DBF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6">
        <a:dk1>
          <a:srgbClr val="4D4D4D"/>
        </a:dk1>
        <a:lt1>
          <a:srgbClr val="FFFFFF"/>
        </a:lt1>
        <a:dk2>
          <a:srgbClr val="8202E2"/>
        </a:dk2>
        <a:lt2>
          <a:srgbClr val="CCCCFF"/>
        </a:lt2>
        <a:accent1>
          <a:srgbClr val="CC99FF"/>
        </a:accent1>
        <a:accent2>
          <a:srgbClr val="666699"/>
        </a:accent2>
        <a:accent3>
          <a:srgbClr val="C1AAEE"/>
        </a:accent3>
        <a:accent4>
          <a:srgbClr val="DADADA"/>
        </a:accent4>
        <a:accent5>
          <a:srgbClr val="E2CAFF"/>
        </a:accent5>
        <a:accent6>
          <a:srgbClr val="5C5C8A"/>
        </a:accent6>
        <a:hlink>
          <a:srgbClr val="FF7C8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7">
        <a:dk1>
          <a:srgbClr val="575863"/>
        </a:dk1>
        <a:lt1>
          <a:srgbClr val="FFFFFF"/>
        </a:lt1>
        <a:dk2>
          <a:srgbClr val="818982"/>
        </a:dk2>
        <a:lt2>
          <a:srgbClr val="EAEAEA"/>
        </a:lt2>
        <a:accent1>
          <a:srgbClr val="CC6600"/>
        </a:accent1>
        <a:accent2>
          <a:srgbClr val="A4A686"/>
        </a:accent2>
        <a:accent3>
          <a:srgbClr val="C1C4C1"/>
        </a:accent3>
        <a:accent4>
          <a:srgbClr val="DADADA"/>
        </a:accent4>
        <a:accent5>
          <a:srgbClr val="E2B8AA"/>
        </a:accent5>
        <a:accent6>
          <a:srgbClr val="949679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8">
        <a:dk1>
          <a:srgbClr val="000000"/>
        </a:dk1>
        <a:lt1>
          <a:srgbClr val="FFFFFF"/>
        </a:lt1>
        <a:dk2>
          <a:srgbClr val="000000"/>
        </a:dk2>
        <a:lt2>
          <a:srgbClr val="CDCDCD"/>
        </a:lt2>
        <a:accent1>
          <a:srgbClr val="CDD9F7"/>
        </a:accent1>
        <a:accent2>
          <a:srgbClr val="99FF33"/>
        </a:accent2>
        <a:accent3>
          <a:srgbClr val="FFFFFF"/>
        </a:accent3>
        <a:accent4>
          <a:srgbClr val="000000"/>
        </a:accent4>
        <a:accent5>
          <a:srgbClr val="E3E9FA"/>
        </a:accent5>
        <a:accent6>
          <a:srgbClr val="8AE72D"/>
        </a:accent6>
        <a:hlink>
          <a:srgbClr val="0033CC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Салют">
  <a:themeElements>
    <a:clrScheme name="Салют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Профиль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рофиль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Студия">
  <a:themeElements>
    <a:clrScheme name="Студия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тудия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517</TotalTime>
  <Words>501</Words>
  <Application>Microsoft Office PowerPoint</Application>
  <PresentationFormat>Экран (4:3)</PresentationFormat>
  <Paragraphs>218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40</vt:i4>
      </vt:variant>
    </vt:vector>
  </HeadingPairs>
  <TitlesOfParts>
    <vt:vector size="51" baseType="lpstr">
      <vt:lpstr>Тема3</vt:lpstr>
      <vt:lpstr>Палитра</vt:lpstr>
      <vt:lpstr>Трава</vt:lpstr>
      <vt:lpstr>Склон</vt:lpstr>
      <vt:lpstr>Салют</vt:lpstr>
      <vt:lpstr>Профиль</vt:lpstr>
      <vt:lpstr>План</vt:lpstr>
      <vt:lpstr>Пастель</vt:lpstr>
      <vt:lpstr>Студия</vt:lpstr>
      <vt:lpstr>Вершина горы</vt:lpstr>
      <vt:lpstr>Соревнование</vt:lpstr>
      <vt:lpstr>Подготовка к ЕГЭ</vt:lpstr>
      <vt:lpstr>Слайд 2</vt:lpstr>
      <vt:lpstr> В ПРИЛАГАТЕЛЬНЫХ</vt:lpstr>
      <vt:lpstr>Одна буква Н пишется:</vt:lpstr>
      <vt:lpstr>Запомни!</vt:lpstr>
      <vt:lpstr>Одна буква Н пишется в словах:</vt:lpstr>
      <vt:lpstr>Две буквы НН пишутся: </vt:lpstr>
      <vt:lpstr>Две буквы НН пишутся: </vt:lpstr>
      <vt:lpstr>Исключение</vt:lpstr>
      <vt:lpstr>Краткие прилагательные</vt:lpstr>
      <vt:lpstr>Имя существительное</vt:lpstr>
      <vt:lpstr> в причастиях  и  отглагольных прилагательных</vt:lpstr>
      <vt:lpstr>В суффиксах причастий пишется НН.  Указателем на это         является:</vt:lpstr>
      <vt:lpstr>Слайд 14</vt:lpstr>
      <vt:lpstr>Краткие причастия</vt:lpstr>
      <vt:lpstr>Отглагольные прилагательные</vt:lpstr>
      <vt:lpstr>Примечания</vt:lpstr>
      <vt:lpstr>Суффиксы -ованн- - -еванн-</vt:lpstr>
      <vt:lpstr>Слайд 19</vt:lpstr>
      <vt:lpstr>Слайд 20</vt:lpstr>
      <vt:lpstr>Имена существительные</vt:lpstr>
      <vt:lpstr>Наречия</vt:lpstr>
      <vt:lpstr>Упражнения</vt:lpstr>
      <vt:lpstr>Вставьте пропущенные буквы</vt:lpstr>
      <vt:lpstr>Проверь себя</vt:lpstr>
      <vt:lpstr>Вставьте пропущенные буквы</vt:lpstr>
      <vt:lpstr>Проверь себя</vt:lpstr>
      <vt:lpstr>Вставьте пропущенные буквы</vt:lpstr>
      <vt:lpstr>Проверь себя</vt:lpstr>
      <vt:lpstr>Вставьте пропущенные буквы</vt:lpstr>
      <vt:lpstr>Проверь себя</vt:lpstr>
      <vt:lpstr>Тест</vt:lpstr>
      <vt:lpstr>Вопрос № 1</vt:lpstr>
      <vt:lpstr>Вопрос № 2</vt:lpstr>
      <vt:lpstr>Вопрос № 3</vt:lpstr>
      <vt:lpstr>Вопрос № 4</vt:lpstr>
      <vt:lpstr>Вопрос № 5</vt:lpstr>
      <vt:lpstr>Вопрос № 6</vt:lpstr>
      <vt:lpstr> ОТВЕТЫ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Орфографический практикум № 6</dc:title>
  <cp:lastModifiedBy>Пользователь</cp:lastModifiedBy>
  <cp:revision>61</cp:revision>
  <dcterms:modified xsi:type="dcterms:W3CDTF">2019-12-08T12:48:11Z</dcterms:modified>
</cp:coreProperties>
</file>