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5052545"/>
            <a:ext cx="5906517" cy="882119"/>
          </a:xfrm>
        </p:spPr>
        <p:txBody>
          <a:bodyPr/>
          <a:lstStyle/>
          <a:p>
            <a:r>
              <a:rPr lang="ru-RU" dirty="0" smtClean="0"/>
              <a:t>Выполнила воспитатель ГПД: Ваганова Т.В.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Мы – патриоты.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773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031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97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77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556"/>
            <a:ext cx="9144000" cy="609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419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2533"/>
            <a:ext cx="9144000" cy="6352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7139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64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499" y="404664"/>
            <a:ext cx="7036594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124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80434"/>
            <a:ext cx="5400600" cy="610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798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9" y="296653"/>
            <a:ext cx="4008444" cy="601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739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5450" y="561975"/>
            <a:ext cx="5753100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19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836712"/>
            <a:ext cx="6528725" cy="4896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57354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0364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443" y="0"/>
            <a:ext cx="82751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818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20688"/>
            <a:ext cx="8203247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7765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519336"/>
            <a:ext cx="5832648" cy="553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861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67" y="980728"/>
            <a:ext cx="871415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76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776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32551"/>
            <a:ext cx="2988179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740465"/>
            <a:ext cx="2533912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784" y="232551"/>
            <a:ext cx="3051793" cy="422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916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7003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906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33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92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998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0429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</TotalTime>
  <Words>11</Words>
  <Application>Microsoft Office PowerPoint</Application>
  <PresentationFormat>Экран (4:3)</PresentationFormat>
  <Paragraphs>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Мы – патриоты.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– патриоты.</dc:title>
  <dc:creator>Александр</dc:creator>
  <cp:lastModifiedBy>Александр</cp:lastModifiedBy>
  <cp:revision>5</cp:revision>
  <dcterms:created xsi:type="dcterms:W3CDTF">2019-12-08T16:02:10Z</dcterms:created>
  <dcterms:modified xsi:type="dcterms:W3CDTF">2019-12-08T17:09:54Z</dcterms:modified>
</cp:coreProperties>
</file>