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6" r:id="rId7"/>
    <p:sldId id="267" r:id="rId8"/>
    <p:sldId id="268" r:id="rId9"/>
    <p:sldId id="274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0B05"/>
    <a:srgbClr val="CC0066"/>
    <a:srgbClr val="A42320"/>
    <a:srgbClr val="C42A26"/>
    <a:srgbClr val="8D1E1B"/>
    <a:srgbClr val="820041"/>
    <a:srgbClr val="B05408"/>
    <a:srgbClr val="993300"/>
    <a:srgbClr val="BE2824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778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4.jpeg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12" Type="http://schemas.openxmlformats.org/officeDocument/2006/relationships/image" Target="../media/image13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8680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i="1" dirty="0" smtClean="0"/>
              <a:t>«</a:t>
            </a:r>
            <a:r>
              <a:rPr lang="ru-RU" sz="2800" i="1" dirty="0"/>
              <a:t>Прибавить и вычесть 3. Приемы вычислений»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573016"/>
            <a:ext cx="4320480" cy="1728192"/>
          </a:xfrm>
        </p:spPr>
        <p:txBody>
          <a:bodyPr>
            <a:noAutofit/>
          </a:bodyPr>
          <a:lstStyle/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2890664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Было</a:t>
            </a:r>
            <a:r>
              <a:rPr lang="ru-RU" dirty="0" smtClean="0"/>
              <a:t> – 6к.</a:t>
            </a:r>
          </a:p>
          <a:p>
            <a:pPr marL="0" indent="0">
              <a:buNone/>
            </a:pPr>
            <a:r>
              <a:rPr lang="ru-RU" b="1" dirty="0" smtClean="0"/>
              <a:t>Купила</a:t>
            </a:r>
            <a:r>
              <a:rPr lang="ru-RU" dirty="0" smtClean="0"/>
              <a:t>-3к.</a:t>
            </a:r>
          </a:p>
          <a:p>
            <a:pPr marL="0" indent="0">
              <a:buNone/>
            </a:pPr>
            <a:r>
              <a:rPr lang="ru-RU" b="1" dirty="0" smtClean="0"/>
              <a:t>Стало</a:t>
            </a:r>
            <a:r>
              <a:rPr lang="ru-RU" dirty="0" smtClean="0"/>
              <a:t>-?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6+3=9 (к.)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484784"/>
            <a:ext cx="365415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Было</a:t>
            </a:r>
            <a:r>
              <a:rPr lang="ru-RU" sz="3200" dirty="0"/>
              <a:t> – </a:t>
            </a:r>
            <a:r>
              <a:rPr lang="ru-RU" sz="3200" dirty="0" smtClean="0"/>
              <a:t>9к</a:t>
            </a:r>
            <a:r>
              <a:rPr lang="ru-RU" sz="3200" dirty="0"/>
              <a:t>.</a:t>
            </a:r>
          </a:p>
          <a:p>
            <a:r>
              <a:rPr lang="ru-RU" sz="3200" b="1" dirty="0" smtClean="0"/>
              <a:t>Отдала </a:t>
            </a:r>
            <a:r>
              <a:rPr lang="ru-RU" sz="3200" dirty="0" smtClean="0"/>
              <a:t>-3к</a:t>
            </a:r>
            <a:r>
              <a:rPr lang="ru-RU" sz="3200" dirty="0"/>
              <a:t>.</a:t>
            </a:r>
          </a:p>
          <a:p>
            <a:r>
              <a:rPr lang="ru-RU" sz="3200" b="1" dirty="0"/>
              <a:t>Стало</a:t>
            </a:r>
            <a:r>
              <a:rPr lang="ru-RU" sz="3200" dirty="0"/>
              <a:t>-?</a:t>
            </a:r>
          </a:p>
          <a:p>
            <a:endParaRPr lang="ru-RU" dirty="0"/>
          </a:p>
          <a:p>
            <a:endParaRPr lang="ru-RU" sz="3200" b="1" dirty="0" smtClean="0"/>
          </a:p>
          <a:p>
            <a:r>
              <a:rPr lang="ru-RU" sz="3200" b="1" dirty="0" smtClean="0"/>
              <a:t>9-3=6 </a:t>
            </a:r>
            <a:r>
              <a:rPr lang="ru-RU" sz="3200" b="1" dirty="0"/>
              <a:t>(к.)</a:t>
            </a:r>
          </a:p>
        </p:txBody>
      </p:sp>
    </p:spTree>
    <p:extLst>
      <p:ext uri="{BB962C8B-B14F-4D97-AF65-F5344CB8AC3E}">
        <p14:creationId xmlns:p14="http://schemas.microsoft.com/office/powerpoint/2010/main" val="219070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5184576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Самостоятельная работа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err="1" smtClean="0"/>
              <a:t>Работа</a:t>
            </a:r>
            <a:r>
              <a:rPr lang="ru-RU" sz="2000" dirty="0" smtClean="0"/>
              <a:t> в тетради на печатной основе</a:t>
            </a:r>
            <a:br>
              <a:rPr lang="ru-RU" sz="2000" dirty="0" smtClean="0"/>
            </a:br>
            <a:r>
              <a:rPr lang="ru-RU" sz="2000" dirty="0" smtClean="0"/>
              <a:t>с.38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Проверка:</a:t>
            </a:r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12" name="Группа 11"/>
          <p:cNvGrpSpPr/>
          <p:nvPr/>
        </p:nvGrpSpPr>
        <p:grpSpPr>
          <a:xfrm>
            <a:off x="1029575" y="3356992"/>
            <a:ext cx="2304256" cy="752628"/>
            <a:chOff x="1029575" y="3356992"/>
            <a:chExt cx="2304256" cy="75262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043608" y="3356992"/>
              <a:ext cx="1368152" cy="7200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29575" y="3401734"/>
              <a:ext cx="23042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  3+2</a:t>
              </a:r>
              <a:endParaRPr lang="ru-RU" sz="40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029575" y="4150501"/>
            <a:ext cx="1397501" cy="720080"/>
            <a:chOff x="1029575" y="4150501"/>
            <a:chExt cx="1397501" cy="720080"/>
          </a:xfrm>
        </p:grpSpPr>
        <p:sp>
          <p:nvSpPr>
            <p:cNvPr id="6" name="TextBox 5"/>
            <p:cNvSpPr txBox="1"/>
            <p:nvPr/>
          </p:nvSpPr>
          <p:spPr>
            <a:xfrm>
              <a:off x="1029575" y="4162695"/>
              <a:ext cx="13681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7-2</a:t>
              </a:r>
              <a:endParaRPr lang="ru-RU" sz="4000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58924" y="4150501"/>
              <a:ext cx="1368152" cy="7200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671900" y="3352622"/>
            <a:ext cx="1728192" cy="756998"/>
            <a:chOff x="3671900" y="3352622"/>
            <a:chExt cx="1728192" cy="756998"/>
          </a:xfrm>
        </p:grpSpPr>
        <p:sp>
          <p:nvSpPr>
            <p:cNvPr id="8" name="TextBox 7"/>
            <p:cNvSpPr txBox="1"/>
            <p:nvPr/>
          </p:nvSpPr>
          <p:spPr>
            <a:xfrm>
              <a:off x="3671900" y="3352622"/>
              <a:ext cx="17281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9-2</a:t>
              </a:r>
              <a:endParaRPr lang="ru-RU" sz="400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851920" y="3389540"/>
              <a:ext cx="1368152" cy="7200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851920" y="4194719"/>
            <a:ext cx="1440160" cy="734255"/>
            <a:chOff x="3851920" y="4194719"/>
            <a:chExt cx="1440160" cy="73425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851920" y="4194719"/>
              <a:ext cx="1368152" cy="7200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23928" y="4221088"/>
              <a:ext cx="13681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/>
                <a:t>4+3</a:t>
              </a:r>
              <a:endParaRPr lang="ru-RU" sz="4000" dirty="0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9492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User\Desktop\duend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08" y="3401734"/>
            <a:ext cx="2808312" cy="300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46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97160" y="1412776"/>
            <a:ext cx="8229600" cy="1143000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6148" name="Picture 4" descr="https://im1-tub-ru.yandex.net/i?id=6020af004cb83f1f915275c59e300a3d&amp;n=33&amp;h=215&amp;w=4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4572000" cy="17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lib.podelise.ru/tw_files2/urls_554/5/d-4018/4018_html_52c2602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692696"/>
            <a:ext cx="274890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5729" y="464189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Все понял</a:t>
            </a:r>
            <a:endParaRPr lang="ru-RU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75889" y="4641898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Понял, но  не все</a:t>
            </a:r>
            <a:endParaRPr lang="ru-R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4641897"/>
            <a:ext cx="1547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Остались вопросы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319171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1" y="1325819"/>
            <a:ext cx="6552729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C:\Users\User\Desktop\duend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708" y="3570392"/>
            <a:ext cx="2622412" cy="280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324" y="3356992"/>
            <a:ext cx="2399037" cy="205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1" name="Picture 19" descr="&amp;tscy;&amp;icy;&amp;fcy;&amp;rcy;&amp;acy; 1 &amp;bcy;&amp;iecy;&amp;scy;&amp;pcy;&amp;lcy;&amp;acy;&amp;tcy;&amp;ncy;&amp;ycy;&amp;iecy; &amp;rcy;&amp;acy;&amp;scy;&amp;kcy;&amp;rcy;&amp;acy;&amp;scy;&amp;kcy;&amp;i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23448"/>
            <a:ext cx="81009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&amp;rcy;&amp;acy;&amp;scy;&amp;kcy;&amp;rcy;&amp;acy;&amp;scy;&amp;kcy;&amp;acy; &amp;tscy;&amp;icy;&amp;fcy;&amp;rcy;&amp;ycy;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33" y="1507115"/>
            <a:ext cx="77408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 descr="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99932"/>
            <a:ext cx="796527" cy="10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7" name="Picture 25" descr="&amp;kcy;&amp;ocy;&amp;ncy;&amp;tcy;&amp;ucy;&amp;rcy;&amp;ncy;&amp;acy;&amp;yacy;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87989"/>
            <a:ext cx="72008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9" name="Picture 27" descr="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80079"/>
            <a:ext cx="79208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1" name="Picture 29" descr="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56128"/>
            <a:ext cx="792088" cy="107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3" name="Picture 31" descr="7 &amp;scy;&amp;iecy;&amp;mcy;&amp;iocy;&amp;rcy;&amp;kcy;&amp;acy; &amp;kcy;&amp;ocy;&amp;ncy;&amp;tcy;&amp;ucy;&amp;rcy;&amp;ncy;&amp;acy;&amp;yacy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478366"/>
            <a:ext cx="792088" cy="107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Picture 33" descr="8 &amp;kcy;&amp;ocy;&amp;ncy;&amp;tcy;&amp;ucy;&amp;rcy;&amp;ncy;&amp;acy;&amp;yacy; &amp;rcy;&amp;acy;&amp;scy;&amp;kcy;&amp;rcy;&amp;acy;&amp;scy;&amp;kcy;&amp;acy;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70999"/>
            <a:ext cx="801041" cy="106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7" name="Picture 35" descr="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463040"/>
            <a:ext cx="792088" cy="107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9" name="Picture 37" descr="&amp;kcy;&amp;ocy;&amp;ncy;&amp;tcy;&amp;ucy;&amp;rcy;&amp;ncy;&amp;acy;&amp;yacy; &amp;rcy;&amp;acy;&amp;scy;&amp;kcy;&amp;rcy;&amp;acy;&amp;scy;&amp;kcy;&amp;acy; &amp;dcy;&amp;iecy;&amp;scy;&amp;yacy;&amp;tcy;&amp;kcy;&amp;acy; &amp;dcy;&amp;lcy;&amp;yacy; &amp;rcy;&amp;acy;&amp;scy;&amp;pcy;&amp;iecy;&amp;chcy;&amp;acy;&amp;tcy;&amp;kcy;&amp;icy;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061" y="1454905"/>
            <a:ext cx="788518" cy="108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37046" y="279792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Сосчитай: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5519" y="3485192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 1 до 10</a:t>
            </a:r>
            <a:endParaRPr lang="ru-RU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255503" y="3962673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 3 до 6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179512" y="4385547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 7 до 4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95836" y="350100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От 1 до 10 через 1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175354" y="398731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 1 до 10 через 2</a:t>
            </a:r>
            <a:endParaRPr lang="ru-RU" sz="2400" dirty="0"/>
          </a:p>
        </p:txBody>
      </p:sp>
      <p:pic>
        <p:nvPicPr>
          <p:cNvPr id="3113" name="Picture 41" descr="http://fs00.infourok.ru/images/doc/137/159880/img16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161" y="4509120"/>
            <a:ext cx="2227919" cy="161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оздание презентаций\картинки\заяц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9730"/>
            <a:ext cx="1877378" cy="343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461" y="836712"/>
            <a:ext cx="1409705" cy="204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5" y="836712"/>
            <a:ext cx="1296143" cy="204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202" y="848747"/>
            <a:ext cx="1282966" cy="204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855436"/>
            <a:ext cx="1461893" cy="209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2919632" cy="198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2787510" cy="1988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198884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1903169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198884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1" y="2060848"/>
            <a:ext cx="5977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00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564905"/>
            <a:ext cx="5987008" cy="244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/>
              <a:t>3-1=                 3+1=</a:t>
            </a:r>
          </a:p>
          <a:p>
            <a:pPr marL="0" indent="0">
              <a:buNone/>
            </a:pPr>
            <a:r>
              <a:rPr lang="ru-RU" sz="4000" b="1" dirty="0" smtClean="0"/>
              <a:t>6-1=                 6+1=</a:t>
            </a:r>
          </a:p>
          <a:p>
            <a:pPr marL="0" indent="0">
              <a:buNone/>
            </a:pPr>
            <a:r>
              <a:rPr lang="ru-RU" sz="4000" b="1" dirty="0" smtClean="0"/>
              <a:t>9-1=                 9+1=</a:t>
            </a:r>
          </a:p>
          <a:p>
            <a:pPr marL="0" indent="0">
              <a:buNone/>
            </a:pPr>
            <a:r>
              <a:rPr lang="ru-RU" sz="4000" b="1" dirty="0" smtClean="0"/>
              <a:t>1-1=                 1+1=</a:t>
            </a:r>
          </a:p>
          <a:p>
            <a:pPr marL="0" indent="0">
              <a:buNone/>
            </a:pPr>
            <a:r>
              <a:rPr lang="ru-RU" sz="4000" b="1" dirty="0" smtClean="0"/>
              <a:t>6-3=                 7-3 =</a:t>
            </a:r>
            <a:endParaRPr lang="ru-RU" sz="4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4664"/>
            <a:ext cx="2528012" cy="2251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47" y="404664"/>
            <a:ext cx="2505076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8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будем учиться на уроке?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Сегодня на уроке будем…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Сегодня на уроке мы научимся…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4208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Какую цель поставим сегодня на уроке?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2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3 – это 2 и 1</a:t>
            </a:r>
            <a:br>
              <a:rPr lang="ru-RU" sz="5400" dirty="0" smtClean="0"/>
            </a:br>
            <a:r>
              <a:rPr lang="ru-RU" sz="5400" dirty="0" smtClean="0"/>
              <a:t>3 – это 1 и 2 </a:t>
            </a:r>
            <a:endParaRPr lang="ru-RU" sz="5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24" y="548680"/>
            <a:ext cx="2952328" cy="156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05064"/>
            <a:ext cx="30243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4005064"/>
            <a:ext cx="288032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C:\Users\User\Desktop\50192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817" y="760848"/>
            <a:ext cx="936104" cy="87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User\Desktop\543d6f0dcf0b4b31e14df8df5ca6f5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476" y="689463"/>
            <a:ext cx="792088" cy="91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User\Desktop\543d6f0dcf0b4b31e14df8df5ca6f5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89463"/>
            <a:ext cx="792088" cy="91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duende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96" y="1196752"/>
            <a:ext cx="2427104" cy="259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09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L 0.15365 0.5743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4" y="2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15746 0.566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2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-0.03194 0.5881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7" y="2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1600" y="1119790"/>
            <a:ext cx="4929795" cy="13104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6+3=9</a:t>
            </a:r>
            <a:endParaRPr lang="ru-RU" sz="7200" b="1" dirty="0">
              <a:solidFill>
                <a:schemeClr val="tx1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539552" y="2963046"/>
            <a:ext cx="5112568" cy="976759"/>
            <a:chOff x="755576" y="2222024"/>
            <a:chExt cx="4680520" cy="726829"/>
          </a:xfrm>
        </p:grpSpPr>
        <p:sp>
          <p:nvSpPr>
            <p:cNvPr id="6" name="Овал 5"/>
            <p:cNvSpPr/>
            <p:nvPr/>
          </p:nvSpPr>
          <p:spPr>
            <a:xfrm>
              <a:off x="755576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1547664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313789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131840" y="2245933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923928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4716016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Овал 18"/>
          <p:cNvSpPr/>
          <p:nvPr/>
        </p:nvSpPr>
        <p:spPr>
          <a:xfrm>
            <a:off x="6120268" y="2965859"/>
            <a:ext cx="855095" cy="92103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060873" y="2984456"/>
            <a:ext cx="855095" cy="92103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001477" y="2986645"/>
            <a:ext cx="855095" cy="92103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8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1600" y="1119790"/>
            <a:ext cx="4929795" cy="13104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7-3=4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3568" y="3015972"/>
            <a:ext cx="786549" cy="94462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47664" y="3015972"/>
            <a:ext cx="786549" cy="94462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411760" y="2999347"/>
            <a:ext cx="786549" cy="94462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347864" y="2996030"/>
            <a:ext cx="786549" cy="94462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706497" y="2978322"/>
            <a:ext cx="786549" cy="944629"/>
          </a:xfrm>
          <a:prstGeom prst="ellipse">
            <a:avLst/>
          </a:prstGeom>
          <a:solidFill>
            <a:srgbClr val="F90B0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71701" y="2978322"/>
            <a:ext cx="786549" cy="944629"/>
          </a:xfrm>
          <a:prstGeom prst="ellipse">
            <a:avLst/>
          </a:prstGeom>
          <a:solidFill>
            <a:srgbClr val="F90B0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952162" y="2943790"/>
            <a:ext cx="855095" cy="92103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34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50886" y="1268896"/>
            <a:ext cx="5112568" cy="944627"/>
            <a:chOff x="755576" y="2222024"/>
            <a:chExt cx="4680520" cy="726829"/>
          </a:xfrm>
        </p:grpSpPr>
        <p:sp>
          <p:nvSpPr>
            <p:cNvPr id="3" name="Овал 2"/>
            <p:cNvSpPr/>
            <p:nvPr/>
          </p:nvSpPr>
          <p:spPr>
            <a:xfrm>
              <a:off x="755576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1547664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313789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3131840" y="2245933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3923928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4716016" y="2222024"/>
              <a:ext cx="720080" cy="702920"/>
            </a:xfrm>
            <a:prstGeom prst="ellipse">
              <a:avLst/>
            </a:prstGeom>
            <a:solidFill>
              <a:srgbClr val="F90B0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Овал 8"/>
          <p:cNvSpPr/>
          <p:nvPr/>
        </p:nvSpPr>
        <p:spPr>
          <a:xfrm>
            <a:off x="5841960" y="1268759"/>
            <a:ext cx="786549" cy="944629"/>
          </a:xfrm>
          <a:prstGeom prst="ellipse">
            <a:avLst/>
          </a:prstGeom>
          <a:solidFill>
            <a:srgbClr val="F90B0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7286" y="2924944"/>
            <a:ext cx="855095" cy="92103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19672" y="2924944"/>
            <a:ext cx="855095" cy="92103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779623" y="2924944"/>
            <a:ext cx="855095" cy="92103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59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140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Тема Office</vt:lpstr>
      <vt:lpstr>«Прибавить и вычесть 3. Приемы вычислений»</vt:lpstr>
      <vt:lpstr>Презентация PowerPoint</vt:lpstr>
      <vt:lpstr>Презентация PowerPoint</vt:lpstr>
      <vt:lpstr>Презентация PowerPoint</vt:lpstr>
      <vt:lpstr>Чему будем учиться на уроке?</vt:lpstr>
      <vt:lpstr>3 – это 2 и 1 3 – это 1 и 2 </vt:lpstr>
      <vt:lpstr>Презентация PowerPoint</vt:lpstr>
      <vt:lpstr>Презентация PowerPoint</vt:lpstr>
      <vt:lpstr>Презентация PowerPoint</vt:lpstr>
      <vt:lpstr>Задача</vt:lpstr>
      <vt:lpstr> Самостоятельная работа  Работа в тетради на печатной основе с.38</vt:lpstr>
      <vt:lpstr>Рефлексия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о</cp:lastModifiedBy>
  <cp:revision>68</cp:revision>
  <dcterms:created xsi:type="dcterms:W3CDTF">2015-04-19T15:51:03Z</dcterms:created>
  <dcterms:modified xsi:type="dcterms:W3CDTF">2019-12-08T04:20:44Z</dcterms:modified>
</cp:coreProperties>
</file>