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72" r:id="rId3"/>
    <p:sldId id="271" r:id="rId4"/>
    <p:sldId id="273" r:id="rId5"/>
    <p:sldId id="264" r:id="rId6"/>
    <p:sldId id="275" r:id="rId7"/>
    <p:sldId id="276" r:id="rId8"/>
    <p:sldId id="281" r:id="rId9"/>
    <p:sldId id="278" r:id="rId10"/>
    <p:sldId id="284" r:id="rId11"/>
    <p:sldId id="286" r:id="rId12"/>
    <p:sldId id="287" r:id="rId13"/>
    <p:sldId id="288" r:id="rId14"/>
    <p:sldId id="289" r:id="rId15"/>
    <p:sldId id="293" r:id="rId16"/>
    <p:sldId id="29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0961C-7519-429A-B419-BCCDE7B56089}" type="datetimeFigureOut">
              <a:rPr lang="ru-RU" smtClean="0"/>
              <a:pPr/>
              <a:t>03.05.2019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8D0AF-4352-4B37-94F1-BDCE81F598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avatars.mds.yandex.net/get-zen_doc/56585/pub_5bab8e3a10492a00a9e6e439_5bab8e9b2098b300aab613f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194" y="332656"/>
            <a:ext cx="918519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908720"/>
            <a:ext cx="4395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 2 : Цвет воды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80" name="Picture 12" descr="ÐÐ°ÑÑÐ¸Ð½ÐºÐ¸ Ð¿Ð¾ Ð·Ð°Ð¿ÑÐ¾ÑÑ ÐºÐ°ÑÑÐ¸Ð½ÐºÐ° Ð³Ð»Ð°Ð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20688"/>
            <a:ext cx="1631263" cy="1268760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s://www.firestock.ru/wp-content/uploads/2015/09/istock_000016044186medium-waterg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212976"/>
            <a:ext cx="2151440" cy="230443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491880" y="5373216"/>
            <a:ext cx="906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низ стрелка 19"/>
          <p:cNvSpPr/>
          <p:nvPr/>
        </p:nvSpPr>
        <p:spPr>
          <a:xfrm rot="10800000">
            <a:off x="4211960" y="2492896"/>
            <a:ext cx="1872208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Picture 8" descr="https://avatars.mds.yandex.net/get-marketpic/226517/market_CZsSxBB4skdY82Ahx9Xiug/or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115616" y="3429000"/>
            <a:ext cx="1296144" cy="1296144"/>
          </a:xfrm>
          <a:prstGeom prst="rect">
            <a:avLst/>
          </a:prstGeom>
          <a:noFill/>
        </p:spPr>
      </p:pic>
      <p:pic>
        <p:nvPicPr>
          <p:cNvPr id="26628" name="Picture 4" descr="http://www.clipartbest.com/cliparts/dT6/xxb/dT6xxbaGc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356992"/>
            <a:ext cx="2261730" cy="2139597"/>
          </a:xfrm>
          <a:prstGeom prst="rect">
            <a:avLst/>
          </a:prstGeom>
          <a:noFill/>
        </p:spPr>
      </p:pic>
      <p:sp>
        <p:nvSpPr>
          <p:cNvPr id="24" name="Выгнутая вверх стрелка 23"/>
          <p:cNvSpPr/>
          <p:nvPr/>
        </p:nvSpPr>
        <p:spPr>
          <a:xfrm>
            <a:off x="1691680" y="2492896"/>
            <a:ext cx="1944216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04048" y="17728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9752" y="184482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28384" y="5517232"/>
            <a:ext cx="393056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7824" y="836712"/>
            <a:ext cx="3539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Опыт № 2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Облако 15"/>
          <p:cNvSpPr/>
          <p:nvPr/>
        </p:nvSpPr>
        <p:spPr>
          <a:xfrm>
            <a:off x="2267744" y="2060848"/>
            <a:ext cx="2088232" cy="1800200"/>
          </a:xfrm>
          <a:prstGeom prst="clou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3203848" y="3861048"/>
            <a:ext cx="2088232" cy="1872208"/>
          </a:xfrm>
          <a:prstGeom prst="cloud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блако 22"/>
          <p:cNvSpPr/>
          <p:nvPr/>
        </p:nvSpPr>
        <p:spPr>
          <a:xfrm>
            <a:off x="4572000" y="2132856"/>
            <a:ext cx="2016224" cy="1728192"/>
          </a:xfrm>
          <a:prstGeom prst="cloud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619672" y="1844824"/>
            <a:ext cx="5832648" cy="367240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1547664" y="1772816"/>
            <a:ext cx="5616624" cy="38884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908720"/>
            <a:ext cx="4534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 3 : Запах воды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s://www.firestock.ru/wp-content/uploads/2015/09/istock_000016044186medium-water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924944"/>
            <a:ext cx="2151440" cy="230443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051720" y="5157192"/>
            <a:ext cx="906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2843808" y="2204864"/>
            <a:ext cx="1944216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1746" name="Picture 2" descr="https://ds02.infourok.ru/uploads/ex/1163/0006c822-731638c0/hello_html_m1db6ca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692696"/>
            <a:ext cx="1431539" cy="1207265"/>
          </a:xfrm>
          <a:prstGeom prst="rect">
            <a:avLst/>
          </a:prstGeom>
          <a:noFill/>
        </p:spPr>
      </p:pic>
      <p:pic>
        <p:nvPicPr>
          <p:cNvPr id="31748" name="Picture 4" descr="https://www.wikihow.com/images/d/de/Breathe-Step-2-Version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068960"/>
            <a:ext cx="2784310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8028384" y="5589240"/>
            <a:ext cx="393056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908720"/>
            <a:ext cx="4534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 3 : Запах воды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s://www.firestock.ru/wp-content/uploads/2015/09/istock_000016044186medium-water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12976"/>
            <a:ext cx="2151440" cy="230443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563888" y="5445224"/>
            <a:ext cx="906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1907704" y="2564904"/>
            <a:ext cx="1944216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7784" y="184482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04048" y="17728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ds02.infourok.ru/uploads/ex/1163/0006c822-731638c0/hello_html_m1db6ca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692696"/>
            <a:ext cx="1431539" cy="1207265"/>
          </a:xfrm>
          <a:prstGeom prst="rect">
            <a:avLst/>
          </a:prstGeom>
          <a:noFill/>
        </p:spPr>
      </p:pic>
      <p:pic>
        <p:nvPicPr>
          <p:cNvPr id="31748" name="Picture 4" descr="https://www.wikihow.com/images/d/de/Breathe-Step-2-Version-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356992"/>
            <a:ext cx="2784310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34820" name="Picture 4" descr="https://png.pngtree.com/element_origin_min_pic/16/10/07/1857f77754979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645024"/>
            <a:ext cx="1224136" cy="1224136"/>
          </a:xfrm>
          <a:prstGeom prst="rect">
            <a:avLst/>
          </a:prstGeom>
          <a:noFill/>
        </p:spPr>
      </p:pic>
      <p:sp>
        <p:nvSpPr>
          <p:cNvPr id="18" name="Выгнутая вверх стрелка 17"/>
          <p:cNvSpPr/>
          <p:nvPr/>
        </p:nvSpPr>
        <p:spPr>
          <a:xfrm>
            <a:off x="4283968" y="2492896"/>
            <a:ext cx="1944216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28384" y="5589240"/>
            <a:ext cx="393056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87824" y="836712"/>
            <a:ext cx="3539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Опыт № 3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Picture 4" descr="https://www.wikihow.com/images/d/de/Breathe-Step-2-Version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16832"/>
            <a:ext cx="4896544" cy="367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547664" y="1700808"/>
            <a:ext cx="6120680" cy="417646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547664" y="1628800"/>
            <a:ext cx="6120680" cy="424847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88640"/>
            <a:ext cx="2996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воды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2"/>
          <p:cNvGrpSpPr/>
          <p:nvPr/>
        </p:nvGrpSpPr>
        <p:grpSpPr>
          <a:xfrm>
            <a:off x="1043608" y="980728"/>
            <a:ext cx="2880320" cy="2592288"/>
            <a:chOff x="467544" y="476672"/>
            <a:chExt cx="8208912" cy="5976664"/>
          </a:xfrm>
        </p:grpSpPr>
        <p:sp>
          <p:nvSpPr>
            <p:cNvPr id="4" name="TextBox 3"/>
            <p:cNvSpPr txBox="1"/>
            <p:nvPr/>
          </p:nvSpPr>
          <p:spPr>
            <a:xfrm>
              <a:off x="2915816" y="836712"/>
              <a:ext cx="18473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" name="Прямая соединительная линия 4"/>
            <p:cNvCxnSpPr/>
            <p:nvPr/>
          </p:nvCxnSpPr>
          <p:spPr>
            <a:xfrm>
              <a:off x="467544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467544" y="476672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8676456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67544" y="6453336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1691680" y="2204864"/>
              <a:ext cx="2520280" cy="1562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3275856" y="3933056"/>
              <a:ext cx="2520280" cy="1728192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Равнобедренный треугольник 10"/>
            <p:cNvSpPr/>
            <p:nvPr/>
          </p:nvSpPr>
          <p:spPr>
            <a:xfrm>
              <a:off x="4860032" y="1844824"/>
              <a:ext cx="2160240" cy="1850504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1259632" y="1700808"/>
              <a:ext cx="6768752" cy="388843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H="1">
              <a:off x="1331640" y="1700808"/>
              <a:ext cx="6264696" cy="374441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5436096" y="980728"/>
            <a:ext cx="2808312" cy="2592288"/>
            <a:chOff x="3707904" y="548680"/>
            <a:chExt cx="2808312" cy="2592288"/>
          </a:xfrm>
        </p:grpSpPr>
        <p:sp>
          <p:nvSpPr>
            <p:cNvPr id="23" name="TextBox 22"/>
            <p:cNvSpPr txBox="1"/>
            <p:nvPr/>
          </p:nvSpPr>
          <p:spPr>
            <a:xfrm>
              <a:off x="4545471" y="704841"/>
              <a:ext cx="175720" cy="526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3707904" y="548680"/>
              <a:ext cx="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3707904" y="548680"/>
              <a:ext cx="28083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6516216" y="548680"/>
              <a:ext cx="0" cy="25922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707904" y="3140968"/>
              <a:ext cx="28083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Облако 27"/>
            <p:cNvSpPr/>
            <p:nvPr/>
          </p:nvSpPr>
          <p:spPr>
            <a:xfrm>
              <a:off x="3995936" y="836712"/>
              <a:ext cx="1152128" cy="1058416"/>
            </a:xfrm>
            <a:prstGeom prst="cloud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блако 28"/>
            <p:cNvSpPr/>
            <p:nvPr/>
          </p:nvSpPr>
          <p:spPr>
            <a:xfrm>
              <a:off x="4139952" y="1988840"/>
              <a:ext cx="1224136" cy="986408"/>
            </a:xfrm>
            <a:prstGeom prst="cloud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блако 29"/>
            <p:cNvSpPr/>
            <p:nvPr/>
          </p:nvSpPr>
          <p:spPr>
            <a:xfrm>
              <a:off x="5220072" y="1196752"/>
              <a:ext cx="1152128" cy="986408"/>
            </a:xfrm>
            <a:prstGeom prst="cloud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995936" y="836712"/>
              <a:ext cx="2232248" cy="20162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flipH="1">
              <a:off x="3995936" y="908720"/>
              <a:ext cx="2016224" cy="2016224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Группа 39"/>
          <p:cNvGrpSpPr/>
          <p:nvPr/>
        </p:nvGrpSpPr>
        <p:grpSpPr>
          <a:xfrm>
            <a:off x="3275856" y="3717032"/>
            <a:ext cx="2808312" cy="2592288"/>
            <a:chOff x="3779912" y="548680"/>
            <a:chExt cx="2808312" cy="2592288"/>
          </a:xfrm>
        </p:grpSpPr>
        <p:grpSp>
          <p:nvGrpSpPr>
            <p:cNvPr id="41" name="Группа 12"/>
            <p:cNvGrpSpPr/>
            <p:nvPr/>
          </p:nvGrpSpPr>
          <p:grpSpPr>
            <a:xfrm>
              <a:off x="3779912" y="548680"/>
              <a:ext cx="2808312" cy="2592288"/>
              <a:chOff x="467544" y="548680"/>
              <a:chExt cx="2808312" cy="2592288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1305111" y="704841"/>
                <a:ext cx="175720" cy="5262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ru-RU" sz="3200" b="1" u="sng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467544" y="548680"/>
                <a:ext cx="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467544" y="548680"/>
                <a:ext cx="280831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3275856" y="548680"/>
                <a:ext cx="0" cy="2592288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467544" y="3140968"/>
                <a:ext cx="2808312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49" name="Picture 4" descr="https://www.wikihow.com/images/d/de/Breathe-Step-2-Version-4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83568" y="980728"/>
                <a:ext cx="2304257" cy="172819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</p:pic>
        </p:grpSp>
        <p:cxnSp>
          <p:nvCxnSpPr>
            <p:cNvPr id="42" name="Прямая соединительная линия 41"/>
            <p:cNvCxnSpPr/>
            <p:nvPr/>
          </p:nvCxnSpPr>
          <p:spPr>
            <a:xfrm>
              <a:off x="3995936" y="836712"/>
              <a:ext cx="2376264" cy="208823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flipH="1">
              <a:off x="3995936" y="836712"/>
              <a:ext cx="2376264" cy="208823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zen_doc/56585/pub_5bab8e3a10492a00a9e6e439_5bab8e9b2098b300aab613f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194" y="332656"/>
            <a:ext cx="918519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511648c210e4c59777c72ded4ddd3f1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8640" y="0"/>
            <a:ext cx="10972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0-tub-ru.yandex.net/i?id=bd00f0c499dc9a534e3c690fc14ce54c-sr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052736"/>
            <a:ext cx="8346435" cy="55686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8678" y="188640"/>
            <a:ext cx="52712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Соотношение воды и суши </a:t>
            </a:r>
          </a:p>
          <a:p>
            <a:pPr algn="ctr"/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Земле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 ÐÐ¡Ð£ÐÐÐ ÐÐÐÐ Ð¯ÐÐÐÐÐÐ ÐÐÐÐÐÐÐÐ Ð ÐÐ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180"/>
            <a:ext cx="9144000" cy="6839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m0-tub-ru.yandex.net/i?id=579d351c9d0547ae718750d272de5a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76672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ÐÐ°ÑÑÐ¸Ð½ÐºÐ¸ Ð¿Ð¾ Ð·Ð°Ð¿ÑÐ¾ÑÑ Ð ÐÐÐ£Ð¡ Ð¡ÐÐÐÐ ÐÐÐÐ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548680"/>
            <a:ext cx="5112568" cy="5415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467544" y="476672"/>
            <a:ext cx="8208912" cy="5976664"/>
            <a:chOff x="467544" y="476672"/>
            <a:chExt cx="8208912" cy="5976664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611560" y="620688"/>
              <a:ext cx="7535919" cy="5760640"/>
              <a:chOff x="611560" y="620688"/>
              <a:chExt cx="7535919" cy="5760640"/>
            </a:xfrm>
          </p:grpSpPr>
          <p:pic>
            <p:nvPicPr>
              <p:cNvPr id="32770" name="Picture 2" descr="ÐÐ¾ÑÐ¾Ð¶ÐµÐµ Ð¸Ð·Ð¾Ð±ÑÐ°Ð¶ÐµÐ½Ð¸Ðµ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11560" y="3068960"/>
                <a:ext cx="1524000" cy="1524001"/>
              </a:xfrm>
              <a:prstGeom prst="rect">
                <a:avLst/>
              </a:prstGeom>
              <a:noFill/>
            </p:spPr>
          </p:pic>
          <p:pic>
            <p:nvPicPr>
              <p:cNvPr id="32772" name="Picture 4" descr="ÐÐ¾ÑÐ¾Ð¶ÐµÐµ Ð¸Ð·Ð¾Ð±ÑÐ°Ð¶ÐµÐ½Ð¸Ðµ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39752" y="2852936"/>
                <a:ext cx="2880320" cy="2880320"/>
              </a:xfrm>
              <a:prstGeom prst="rect">
                <a:avLst/>
              </a:prstGeom>
              <a:noFill/>
            </p:spPr>
          </p:pic>
          <p:pic>
            <p:nvPicPr>
              <p:cNvPr id="32774" name="Picture 6" descr="ÐÐ¾ÑÐ¾Ð¶ÐµÐµ Ð¸Ð·Ð¾Ð±ÑÐ°Ð¶ÐµÐ½Ð¸Ðµ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92080" y="3645024"/>
                <a:ext cx="2736304" cy="2736304"/>
              </a:xfrm>
              <a:prstGeom prst="rect">
                <a:avLst/>
              </a:prstGeom>
              <a:noFill/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115616" y="908720"/>
                <a:ext cx="4731167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b="1" u="sng" dirty="0" smtClean="0">
                    <a:solidFill>
                      <a:srgbClr val="002060"/>
                    </a:solidFill>
                    <a:latin typeface="Times New Roman" pitchFamily="18" charset="0"/>
                    <a:cs typeface="Times New Roman" pitchFamily="18" charset="0"/>
                  </a:rPr>
                  <a:t>Опыт № 1 : Форма воды</a:t>
                </a:r>
                <a:endParaRPr lang="ru-RU" sz="3200" b="1" u="sng" dirty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2780" name="Picture 12" descr="ÐÐ°ÑÑÐ¸Ð½ÐºÐ¸ Ð¿Ð¾ Ð·Ð°Ð¿ÑÐ¾ÑÑ ÐºÐ°ÑÑÐ¸Ð½ÐºÐ° Ð³Ð»Ð°Ð·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516216" y="620688"/>
                <a:ext cx="1631263" cy="1268760"/>
              </a:xfrm>
              <a:prstGeom prst="rect">
                <a:avLst/>
              </a:prstGeom>
              <a:noFill/>
            </p:spPr>
          </p:pic>
          <p:sp>
            <p:nvSpPr>
              <p:cNvPr id="9" name="Выгнутая вверх стрелка 8"/>
              <p:cNvSpPr/>
              <p:nvPr/>
            </p:nvSpPr>
            <p:spPr>
              <a:xfrm>
                <a:off x="1331640" y="2276872"/>
                <a:ext cx="2376264" cy="731520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Выгнутая вверх стрелка 9"/>
              <p:cNvSpPr/>
              <p:nvPr/>
            </p:nvSpPr>
            <p:spPr>
              <a:xfrm>
                <a:off x="4067944" y="2276872"/>
                <a:ext cx="2376264" cy="731520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9" name="Прямая соединительная линия 18"/>
            <p:cNvCxnSpPr/>
            <p:nvPr/>
          </p:nvCxnSpPr>
          <p:spPr>
            <a:xfrm>
              <a:off x="467544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67544" y="476672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8676456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467544" y="6453336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267744" y="1628800"/>
              <a:ext cx="3930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04048" y="1628800"/>
              <a:ext cx="3898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467544" y="476672"/>
            <a:ext cx="8208912" cy="5976664"/>
            <a:chOff x="467544" y="476672"/>
            <a:chExt cx="8208912" cy="5976664"/>
          </a:xfrm>
        </p:grpSpPr>
        <p:sp>
          <p:nvSpPr>
            <p:cNvPr id="5" name="TextBox 4"/>
            <p:cNvSpPr txBox="1"/>
            <p:nvPr/>
          </p:nvSpPr>
          <p:spPr>
            <a:xfrm>
              <a:off x="2915816" y="836712"/>
              <a:ext cx="35395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u="sng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Вывод: Опыт № 1</a:t>
              </a:r>
              <a:endParaRPr lang="ru-RU" sz="3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>
              <a:off x="467544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467544" y="476672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8676456" y="476672"/>
              <a:ext cx="0" cy="597666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467544" y="6453336"/>
              <a:ext cx="820891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Прямоугольник 13"/>
            <p:cNvSpPr/>
            <p:nvPr/>
          </p:nvSpPr>
          <p:spPr>
            <a:xfrm>
              <a:off x="1691680" y="2204864"/>
              <a:ext cx="2520280" cy="156247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3275856" y="3933056"/>
              <a:ext cx="2520280" cy="1728192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Равнобедренный треугольник 15"/>
            <p:cNvSpPr/>
            <p:nvPr/>
          </p:nvSpPr>
          <p:spPr>
            <a:xfrm>
              <a:off x="4860032" y="1844824"/>
              <a:ext cx="2160240" cy="1850504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>
              <a:off x="1259632" y="1700808"/>
              <a:ext cx="6768752" cy="3888432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1331640" y="1700808"/>
              <a:ext cx="6264696" cy="3744416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908720"/>
            <a:ext cx="4395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 № 2 : Цвет воды</a:t>
            </a:r>
            <a:endParaRPr lang="ru-RU" sz="3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80" name="Picture 12" descr="ÐÐ°ÑÑÐ¸Ð½ÐºÐ¸ Ð¿Ð¾ Ð·Ð°Ð¿ÑÐ¾ÑÑ ÐºÐ°ÑÑÐ¸Ð½ÐºÐ° Ð³Ð»Ð°Ð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620688"/>
            <a:ext cx="1631263" cy="1268760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>
            <a:off x="467544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7544" y="476672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8676456" y="476672"/>
            <a:ext cx="0" cy="59766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7544" y="6453336"/>
            <a:ext cx="82089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https://www.firestock.ru/wp-content/uploads/2015/09/istock_000016044186medium-waterg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852936"/>
            <a:ext cx="2151440" cy="2304431"/>
          </a:xfrm>
          <a:prstGeom prst="rect">
            <a:avLst/>
          </a:prstGeom>
          <a:noFill/>
        </p:spPr>
      </p:pic>
      <p:pic>
        <p:nvPicPr>
          <p:cNvPr id="1030" name="Picture 6" descr="https://nutritek.ru/wp-content/uploads/2018/58568848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636912"/>
            <a:ext cx="3998004" cy="266429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339752" y="5157192"/>
            <a:ext cx="906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48064" y="5157192"/>
            <a:ext cx="1363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молоко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avatars.mds.yandex.net/get-marketpic/226517/market_CZsSxBB4skdY82Ahx9Xiug/or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11560" y="2996952"/>
            <a:ext cx="1296144" cy="1296144"/>
          </a:xfrm>
          <a:prstGeom prst="rect">
            <a:avLst/>
          </a:prstGeom>
          <a:noFill/>
        </p:spPr>
      </p:pic>
      <p:sp>
        <p:nvSpPr>
          <p:cNvPr id="20" name="Выгнутая вниз стрелка 19"/>
          <p:cNvSpPr/>
          <p:nvPr/>
        </p:nvSpPr>
        <p:spPr>
          <a:xfrm rot="10800000">
            <a:off x="5868144" y="1916832"/>
            <a:ext cx="1584176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Picture 8" descr="https://avatars.mds.yandex.net/get-marketpic/226517/market_CZsSxBB4skdY82Ahx9Xiug/or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732240" y="2924944"/>
            <a:ext cx="1296144" cy="1296144"/>
          </a:xfrm>
          <a:prstGeom prst="rect">
            <a:avLst/>
          </a:prstGeom>
          <a:noFill/>
        </p:spPr>
      </p:pic>
      <p:sp>
        <p:nvSpPr>
          <p:cNvPr id="23" name="Выгнутая вверх стрелка 22"/>
          <p:cNvSpPr/>
          <p:nvPr/>
        </p:nvSpPr>
        <p:spPr>
          <a:xfrm>
            <a:off x="1187624" y="1988840"/>
            <a:ext cx="1656184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28384" y="5517232"/>
            <a:ext cx="389850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F81BD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68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Lisa</dc:creator>
  <cp:lastModifiedBy>Lisa</cp:lastModifiedBy>
  <cp:revision>61</cp:revision>
  <dcterms:created xsi:type="dcterms:W3CDTF">2019-04-18T06:37:21Z</dcterms:created>
  <dcterms:modified xsi:type="dcterms:W3CDTF">2019-05-03T08:10:34Z</dcterms:modified>
</cp:coreProperties>
</file>