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404F-E1CE-4E5B-BCA9-27CA9681DE5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3D43-A506-4C07-80C9-131AC388C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09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404F-E1CE-4E5B-BCA9-27CA9681DE5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3D43-A506-4C07-80C9-131AC388C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182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404F-E1CE-4E5B-BCA9-27CA9681DE5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3D43-A506-4C07-80C9-131AC388C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717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404F-E1CE-4E5B-BCA9-27CA9681DE5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3D43-A506-4C07-80C9-131AC388C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768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404F-E1CE-4E5B-BCA9-27CA9681DE5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3D43-A506-4C07-80C9-131AC388C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374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404F-E1CE-4E5B-BCA9-27CA9681DE5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3D43-A506-4C07-80C9-131AC388C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142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404F-E1CE-4E5B-BCA9-27CA9681DE5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3D43-A506-4C07-80C9-131AC388C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48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404F-E1CE-4E5B-BCA9-27CA9681DE5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3D43-A506-4C07-80C9-131AC388C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389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404F-E1CE-4E5B-BCA9-27CA9681DE5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3D43-A506-4C07-80C9-131AC388C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802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404F-E1CE-4E5B-BCA9-27CA9681DE5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3D43-A506-4C07-80C9-131AC388C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079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D404F-E1CE-4E5B-BCA9-27CA9681DE5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A3D43-A506-4C07-80C9-131AC388C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885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D404F-E1CE-4E5B-BCA9-27CA9681DE5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A3D43-A506-4C07-80C9-131AC388C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32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578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7592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2</cp:revision>
  <dcterms:created xsi:type="dcterms:W3CDTF">2019-12-08T07:24:20Z</dcterms:created>
  <dcterms:modified xsi:type="dcterms:W3CDTF">2019-12-08T07:28:44Z</dcterms:modified>
</cp:coreProperties>
</file>