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6" r:id="rId6"/>
    <p:sldId id="260" r:id="rId7"/>
    <p:sldId id="263" r:id="rId8"/>
    <p:sldId id="262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0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0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68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9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20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15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1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9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7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8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77265-E301-406A-B95D-57725453E0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3B617-23A3-4ABE-AD9E-E4B44505D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23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78390" y="18864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МБДОУ №17 «Ягодка» г. Кстово.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40558" y="1112728"/>
            <a:ext cx="540790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Научно-практическая конференция </a:t>
            </a:r>
            <a:r>
              <a:rPr lang="ru-RU" sz="2800" dirty="0"/>
              <a:t>по проблемам и перспективам экологического воспитания в учреждениях ДО на </a:t>
            </a:r>
            <a:r>
              <a:rPr lang="ru-RU" sz="2800" dirty="0" smtClean="0"/>
              <a:t>тему: </a:t>
            </a:r>
            <a:r>
              <a:rPr lang="ru-RU" sz="2800" dirty="0"/>
              <a:t>«Современные подходы к экологическому воспитанию дошкольников»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248267" y="5517231"/>
            <a:ext cx="38640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/>
              <a:t>Воспитатель</a:t>
            </a:r>
            <a:r>
              <a:rPr lang="ru-RU" sz="2000" dirty="0" smtClean="0"/>
              <a:t>: </a:t>
            </a:r>
            <a:r>
              <a:rPr lang="ru-RU" sz="2000" dirty="0" err="1" smtClean="0"/>
              <a:t>Илюшечкина</a:t>
            </a:r>
            <a:r>
              <a:rPr lang="ru-RU" sz="2000" dirty="0" smtClean="0"/>
              <a:t> А.О.</a:t>
            </a:r>
          </a:p>
          <a:p>
            <a:pPr algn="r"/>
            <a:r>
              <a:rPr lang="ru-RU" sz="2000" dirty="0" err="1" smtClean="0"/>
              <a:t>Тюльникова</a:t>
            </a:r>
            <a:r>
              <a:rPr lang="ru-RU" sz="2000" dirty="0" smtClean="0"/>
              <a:t> И.Н.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980728"/>
            <a:ext cx="6550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691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3" y="692696"/>
            <a:ext cx="65527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Список используемой литературы:</a:t>
            </a:r>
          </a:p>
          <a:p>
            <a:r>
              <a:rPr lang="ru-RU" dirty="0" smtClean="0"/>
              <a:t> 1.Парциальная программа «Юный эколог». Ознакомление дошкольников с миром природы.- Москва: МОЗАИКА-СИНТЕЗ, 2016. -6с.</a:t>
            </a:r>
          </a:p>
          <a:p>
            <a:r>
              <a:rPr lang="ru-RU" dirty="0" smtClean="0"/>
              <a:t> 2.Программа экологического образования дошкольников «Наш дом — природа». — Тамбов: ИПКРО, 1994. — 7с.</a:t>
            </a:r>
          </a:p>
          <a:p>
            <a:r>
              <a:rPr lang="ru-RU" dirty="0" smtClean="0"/>
              <a:t> 3.Что такое экология. Методическое пособие для воспитателей детских садов. - </a:t>
            </a:r>
            <a:r>
              <a:rPr lang="ru-RU" sz="2000" dirty="0" smtClean="0"/>
              <a:t>Тамбов</a:t>
            </a:r>
            <a:r>
              <a:rPr lang="ru-RU" dirty="0" smtClean="0"/>
              <a:t>: ИПКРО, 1993 .-53с.</a:t>
            </a:r>
          </a:p>
          <a:p>
            <a:r>
              <a:rPr lang="ru-RU" dirty="0" smtClean="0"/>
              <a:t>4. Экологические проекты в детском саду. Волгоград . Издательство «Учитель».</a:t>
            </a:r>
          </a:p>
          <a:p>
            <a:r>
              <a:rPr lang="ru-RU" dirty="0" smtClean="0"/>
              <a:t>5. Эколого-</a:t>
            </a:r>
            <a:r>
              <a:rPr lang="ru-RU" dirty="0" err="1" smtClean="0"/>
              <a:t>валеологическое</a:t>
            </a:r>
            <a:r>
              <a:rPr lang="ru-RU" dirty="0" smtClean="0"/>
              <a:t> воспитание дошкольников. Организация прогулок в летний период. Санкт-Петербург. ДЕТСТВО-ПРЕСС. 2013.</a:t>
            </a:r>
          </a:p>
          <a:p>
            <a:r>
              <a:rPr lang="ru-RU" dirty="0" smtClean="0"/>
              <a:t>6. Воспитание любви к природе у дошкольников. Волгоград. Издательство « Учитель».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31840" y="1628800"/>
            <a:ext cx="55446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"Человек стал человеком только тогда, когда увидел красоту вечерней зари и облачков, плывущих в голубом небе, услышал пение соловья и пережил восхищение красотой пространства. С тех пор мысль и красота идут рядом, вознося и возвеличивая человека. Но это облагораживание требует больших воспитательных возможностей".                               </a:t>
            </a:r>
            <a:r>
              <a:rPr lang="ru-RU" sz="2400" i="1" dirty="0" err="1" smtClean="0"/>
              <a:t>В.А.Сухомлинский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23888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92" y="0"/>
            <a:ext cx="9171092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5" y="764704"/>
            <a:ext cx="655272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«Экологическое воспитание»-</a:t>
            </a:r>
            <a:r>
              <a:rPr lang="ru-RU" sz="2400" dirty="0" smtClean="0"/>
              <a:t> новое направление в педагогике дошкольников. Цель экологического воспитания-становление у детей научно-познавательного, эмоционально-нравственного, практически-деятельного отношения к окружающей среде и своему здоровью.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03915"/>
            <a:ext cx="3435846" cy="33382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212" y="4022359"/>
            <a:ext cx="2427734" cy="230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662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1268760"/>
            <a:ext cx="73448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организации современных подходов в экологическом воспитании дошкольников необходимы определенные условия. </a:t>
            </a:r>
            <a:r>
              <a:rPr lang="ru-RU" sz="2000" dirty="0">
                <a:ea typeface="Calibri"/>
                <a:cs typeface="Times New Roman"/>
              </a:rPr>
              <a:t>Одно из главных -  соответствующая эколого-развивающая среда, которая  должна соответствовать следующим требованиям: предоставлять ребенку свободу, оказывать влияние на мироощущение, самочувствие, </a:t>
            </a:r>
            <a:r>
              <a:rPr lang="ru-RU" sz="2000" dirty="0" smtClean="0">
                <a:ea typeface="Calibri"/>
                <a:cs typeface="Times New Roman"/>
              </a:rPr>
              <a:t>здоровье.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95784"/>
            <a:ext cx="2571750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4" y="3495784"/>
            <a:ext cx="2787775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0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82" y="4312845"/>
            <a:ext cx="2242236" cy="2479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312844"/>
            <a:ext cx="2190766" cy="2479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605" y="4415953"/>
            <a:ext cx="2352833" cy="23761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748883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Самостоятельная деятельность детей: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наблюдения;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опыты;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Рассказы о своих переживаниях, впечатлениях (  воплощение их в разной деятельности в игре, рисунке;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В самостоятельной активности детей;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Уход за растениями;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Работа с литературой, энциклопедиями, коллекционирование;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Изготовление моделей, книжек самоделок;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Поделок из природного материала</a:t>
            </a:r>
          </a:p>
          <a:p>
            <a:pPr marL="285750" indent="-285750">
              <a:buFontTx/>
              <a:buChar char="-"/>
            </a:pPr>
            <a:r>
              <a:rPr lang="ru-RU" sz="2000" b="1" dirty="0"/>
              <a:t>Ц</a:t>
            </a:r>
            <a:r>
              <a:rPr lang="ru-RU" sz="2000" b="1" dirty="0" smtClean="0"/>
              <a:t>веточные композиции;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Театрализованная деятельность.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606" y="2780927"/>
            <a:ext cx="2352833" cy="153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00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3131840" y="285293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Непосредственные подходы к </a:t>
            </a:r>
            <a:r>
              <a:rPr lang="ru-RU" sz="2400" b="1" dirty="0" err="1" smtClean="0"/>
              <a:t>экологизации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0" y="764704"/>
            <a:ext cx="2267744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Экскурсии.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Метеостанция. Экологическая тропа.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ИКТ.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4941167"/>
            <a:ext cx="2123728" cy="191683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Развитие речи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99803" y="1287519"/>
            <a:ext cx="1728548" cy="136815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Занятия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76256" y="764704"/>
            <a:ext cx="2160240" cy="18722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Наблюдение за животными и растениями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0" y="2636911"/>
            <a:ext cx="2339752" cy="230425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Формирование обобщающих представлений о природе( модели, д/игры)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76256" y="2655671"/>
            <a:ext cx="2267744" cy="214148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Изобразительная деятельность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876257" y="4797152"/>
            <a:ext cx="2160240" cy="19442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Ознакомление с трудом взрослых в природе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347864" y="4605229"/>
            <a:ext cx="2160240" cy="213613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Обучение детей труду по уходу за растениями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2123728" y="2277362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499814" y="2672916"/>
            <a:ext cx="0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724128" y="2297177"/>
            <a:ext cx="1152128" cy="628257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979712" y="4053265"/>
            <a:ext cx="1368152" cy="1103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508104" y="4053265"/>
            <a:ext cx="1512168" cy="1103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499814" y="4053265"/>
            <a:ext cx="0" cy="887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483768" y="371703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868144" y="3717032"/>
            <a:ext cx="1008112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16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54280"/>
          </a:xfrm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8048037" cy="541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Совместная деятельность педагога и детей:</a:t>
            </a:r>
          </a:p>
          <a:p>
            <a:pPr marL="285750" indent="-285750">
              <a:buFontTx/>
              <a:buChar char="-"/>
            </a:pPr>
            <a:r>
              <a:rPr lang="ru-RU" sz="2000" b="1" dirty="0"/>
              <a:t>Н</a:t>
            </a:r>
            <a:r>
              <a:rPr lang="ru-RU" sz="2000" b="1" dirty="0" smtClean="0"/>
              <a:t>аблюдение в уголке природы, на прогулке, у окна;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Целевые прогулки в природу;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Игры ( дидактические, сюжетные, подвижные, интеллектуальные);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Рассказ педагога, чтение детской художественной литературы;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Беседы с детьми на экологические темы;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Сбор коллекций семян, камней, осенних листьев;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Опыты, поисковая деятельность;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Труд в уголке природы и на участке;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Просмотр видеофильмов, презентаций;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Работа с моделями;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Ведения календарей природы;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Создание книг- самоделок;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Экологические досуги и праздники.</a:t>
            </a:r>
          </a:p>
          <a:p>
            <a:pPr marL="285750" indent="-285750">
              <a:buFontTx/>
              <a:buChar char="-"/>
            </a:pPr>
            <a:endParaRPr lang="ru-RU" b="1" dirty="0" smtClean="0"/>
          </a:p>
          <a:p>
            <a:pPr marL="285750" indent="-285750">
              <a:buFontTx/>
              <a:buChar char="-"/>
            </a:pPr>
            <a:endParaRPr lang="ru-RU" b="1" dirty="0" smtClean="0"/>
          </a:p>
          <a:p>
            <a:pPr marL="285750" indent="-285750">
              <a:buFontTx/>
              <a:buChar char="-"/>
            </a:pP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573016"/>
            <a:ext cx="3075806" cy="331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42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807296" y="1484784"/>
            <a:ext cx="57971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Сегодня в дошкольном образовании, направленном в будущее, экологическая составляющая должна стать доминантной. Именно экологическое воспитание формирует подлинно человеческое отношение к природе, определяет допустимые пределы ее преобразования, усвоения </a:t>
            </a:r>
            <a:r>
              <a:rPr lang="ru-RU" dirty="0" err="1" smtClean="0"/>
              <a:t>социоприродных</a:t>
            </a:r>
            <a:r>
              <a:rPr lang="ru-RU" dirty="0" smtClean="0"/>
              <a:t> закономерностей и нормативов поведения, при которых возможно дальнейшее существование и развитие человека.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365104"/>
            <a:ext cx="390525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52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95736" y="332656"/>
            <a:ext cx="62646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Именно </a:t>
            </a:r>
            <a:r>
              <a:rPr lang="ru-RU" dirty="0"/>
              <a:t>на этапе дошкольного детства ребенок получает эмоциональные впечатления о природе , накапливает представления о разных формах жизни, т.е. у него формируются первоосновы экологического </a:t>
            </a:r>
            <a:r>
              <a:rPr lang="ru-RU" dirty="0" err="1" smtClean="0"/>
              <a:t>мышления,сознания</a:t>
            </a:r>
            <a:r>
              <a:rPr lang="ru-RU" dirty="0"/>
              <a:t>, закладываются начальные элементы экологической культуры. Но происходит это только при одном условии: если взрослые, воспитывающие ребенка, сами обладают экологической культурой: понимают общие для всех людей проблемы и беспокоятся по их поводу, показывают маленькому человеку прекрасный мир природы, помогают наладить взаимоотношения с ним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Причиной актуальности экологического воспитания является деятельность человека в природе, часто безграмотная, неправильная с экологической точки зрения, расточительная, ведущая к нарушению экологического равновесия. Каждый из тех, кто принёс и приносит вред природе, когда-то был ребёнком. Вот почему так велика роль дошкольных учреждений в экологическом воспитании детей, начиная с раннего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302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631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21</cp:revision>
  <dcterms:created xsi:type="dcterms:W3CDTF">2019-11-22T06:24:31Z</dcterms:created>
  <dcterms:modified xsi:type="dcterms:W3CDTF">2019-12-08T08:26:40Z</dcterms:modified>
</cp:coreProperties>
</file>