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3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01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83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66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3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7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4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56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6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988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79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243BC-ADB6-4F79-BE46-D8BD2FB64211}" type="datetimeFigureOut">
              <a:rPr lang="ru-RU" smtClean="0"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B8DD8-52AC-45A5-9E3E-B68E98B63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2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2" y="27520"/>
            <a:ext cx="9172011" cy="67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917" y="234888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Электромагнитные            волны </a:t>
            </a:r>
            <a:endParaRPr lang="ru-RU" sz="4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32762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644" y="1894140"/>
            <a:ext cx="86578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1. Плотность потока излучения от точечного источника убывает обратно пропорционально квадрату расстояния до источника.</a:t>
            </a:r>
            <a:endParaRPr lang="ru-RU" sz="4000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4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2. Плотность потока излучения пропорциональна четвертой степени частоты.</a:t>
            </a:r>
            <a:endParaRPr lang="ru-RU" sz="40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3265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Таким образом:</a:t>
            </a:r>
            <a:endParaRPr lang="ru-RU" sz="4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8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32762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resh.edu.ru/uploads/lesson_extract/4913/20190204170125/OEBPS/objects/c_phys_11_10_1/f453fe53-1a04-4cfb-bc91-90925e3fc9b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5688632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7516" y="-315416"/>
            <a:ext cx="6498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Шкала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электромагнитных излучений.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0" y="1340768"/>
            <a:ext cx="29634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Опасные для организма</a:t>
            </a:r>
            <a:r>
              <a:rPr lang="ru-RU" sz="2800" dirty="0" smtClean="0">
                <a:latin typeface="Monotype Corsiva" panose="03010101010201010101" pitchFamily="66" charset="0"/>
              </a:rPr>
              <a:t>: 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гамма-излучение, рентгеновские лучи и ультрафиолетовое излучение</a:t>
            </a:r>
            <a:endParaRPr lang="ru-RU" sz="28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2" y="32762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33168" y="836712"/>
            <a:ext cx="8787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Разбор тренировочного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задания</a:t>
            </a:r>
          </a:p>
          <a:p>
            <a:endParaRPr lang="ru-RU" sz="3600" dirty="0">
              <a:latin typeface="Monotype Corsiva" panose="03010101010201010101" pitchFamily="66" charset="0"/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Определить</a:t>
            </a:r>
            <a:r>
              <a:rPr lang="ru-RU" sz="3600" dirty="0">
                <a:solidFill>
                  <a:srgbClr val="7030A0"/>
                </a:solidFill>
                <a:latin typeface="Monotype Corsiva" panose="03010101010201010101" pitchFamily="66" charset="0"/>
              </a:rPr>
              <a:t>, на какой частоте работает передатчик, если длина излучаемых им волн равна 200 м</a:t>
            </a:r>
            <a:r>
              <a:rPr lang="ru-RU" sz="36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36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Ёмкость </a:t>
            </a:r>
            <a:r>
              <a:rPr lang="ru-RU" sz="3600" dirty="0">
                <a:solidFill>
                  <a:srgbClr val="7030A0"/>
                </a:solidFill>
                <a:latin typeface="Monotype Corsiva" panose="03010101010201010101" pitchFamily="66" charset="0"/>
              </a:rPr>
              <a:t>конденсатора колебательного контура </a:t>
            </a:r>
            <a:r>
              <a:rPr lang="ru-RU" sz="36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. Какова индуктивность </a:t>
            </a:r>
            <a:r>
              <a:rPr lang="ru-RU" sz="3600" dirty="0">
                <a:solidFill>
                  <a:srgbClr val="7030A0"/>
                </a:solidFill>
                <a:latin typeface="Monotype Corsiva" panose="03010101010201010101" pitchFamily="66" charset="0"/>
              </a:rPr>
              <a:t>катушки контура, если идет прием станции, работающей на длине волны 1000 метров?</a:t>
            </a:r>
          </a:p>
          <a:p>
            <a:pPr marL="342900" indent="-342900">
              <a:buAutoNum type="arabicPeriod"/>
            </a:pPr>
            <a:endParaRPr lang="ru-RU" sz="3600" dirty="0" smtClean="0">
              <a:latin typeface="Monotype Corsiva" panose="03010101010201010101" pitchFamily="66" charset="0"/>
            </a:endParaRPr>
          </a:p>
        </p:txBody>
      </p:sp>
      <p:pic>
        <p:nvPicPr>
          <p:cNvPr id="34" name="Рисунок 33" descr="https://resh.edu.ru/uploads/lesson_extract/4913/20190204170125/OEBPS/objects/c_phys_11_10_1/7a72fd1e-83e0-4aa2-822b-128a48ecee8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293096"/>
            <a:ext cx="1152128" cy="432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49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2" y="32762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88640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Домашнее задание</a:t>
            </a:r>
            <a:endParaRPr lang="ru-RU" sz="4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988840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п</a:t>
            </a:r>
            <a:r>
              <a:rPr lang="ru-RU" sz="4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 48-50, вопросы; выписать, какой вред и какую пользу приносят электромагнитные волны живым организмам.</a:t>
            </a:r>
            <a:endParaRPr lang="ru-RU" sz="40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74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2" y="12484"/>
            <a:ext cx="9172011" cy="67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3616" y="196946"/>
            <a:ext cx="4927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Из истории открытия волн:</a:t>
            </a:r>
            <a:endParaRPr lang="ru-RU" sz="32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29928"/>
            <a:ext cx="5772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1820 году Эрстед обнаружил действие электрического тока на магнитную стрелку, что привело к возникновению новой области физики - электромагнетизма. </a:t>
            </a:r>
          </a:p>
        </p:txBody>
      </p:sp>
      <p:pic>
        <p:nvPicPr>
          <p:cNvPr id="1028" name="Picture 4" descr="http://phylab.yonsei.ac.kr/data/board/portrait/file_in_body/1/oers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968" y="1196752"/>
            <a:ext cx="1296144" cy="201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236296" y="1524852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Ханс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Христиан </a:t>
            </a:r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Эрстед 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381432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1831 году Фарадей открыл явление электромагнитной индукции: переменное магнитное поле создает переменный электрический ток.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917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1864 году Максвелл предположил, что при изменении электрического поля возникает вихревое магнитное поле. </a:t>
            </a:r>
          </a:p>
        </p:txBody>
      </p:sp>
      <p:pic>
        <p:nvPicPr>
          <p:cNvPr id="1030" name="Picture 6" descr="https://24smi.org/public/media/resize/800x-/celebrity/2017/04/27/ddrTXv2h5D1x_maikl-farade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36913"/>
            <a:ext cx="1536105" cy="204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775522" y="3068960"/>
            <a:ext cx="1497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Майкл Фарадей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AutoShape 8" descr="https://www.thoughtco.com/thmb/O9PmEH-EhDdIBF7ItkE2MUc9Sfs=/805x1024/filters:fill(auto,1)/GettyImages-525524956-5c739b2846e0fb00010763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www.peoples.ru/science/physics/games_maxwell/maxwell_101_s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9" r="18572"/>
          <a:stretch/>
        </p:blipFill>
        <p:spPr bwMode="auto">
          <a:xfrm>
            <a:off x="5825395" y="4286442"/>
            <a:ext cx="1498949" cy="202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442987" y="4685053"/>
            <a:ext cx="1382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Джеймс Клерк Максвелл</a:t>
            </a:r>
            <a:endParaRPr lang="ru-RU" sz="24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6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" y="34328"/>
            <a:ext cx="9172011" cy="67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480" y="67520"/>
            <a:ext cx="897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Наибольший вклад в объяснение электромагнитных волн внес Генрих Герц</a:t>
            </a:r>
            <a:endParaRPr lang="ru-RU" sz="36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 descr="https://resh.edu.ru/uploads/lesson_extract/4913/20190204170125/OEBPS/objects/c_phys_11_10_1/b6feb02d-db67-464c-bc2f-e53e51bdd00b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368" y="1484784"/>
            <a:ext cx="3331808" cy="409548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204272" y="543148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Генрих Герц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(1857–1894)</a:t>
            </a:r>
          </a:p>
        </p:txBody>
      </p:sp>
    </p:spTree>
    <p:extLst>
      <p:ext uri="{BB962C8B-B14F-4D97-AF65-F5344CB8AC3E}">
        <p14:creationId xmlns:p14="http://schemas.microsoft.com/office/powerpoint/2010/main" val="16038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28146"/>
            <a:ext cx="9172011" cy="67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resh.edu.ru/uploads/lesson_extract/4913/20190204170125/OEBPS/objects/c_phys_11_10_1/80d95c69-a42e-4666-8c4b-54a34e484a9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46" y="1556792"/>
            <a:ext cx="6018335" cy="422512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332" y="28146"/>
            <a:ext cx="9020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Простейшая система, в которой возникают электромагнитные колебания, называется 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</a:rPr>
              <a:t>колебательным контуром.</a:t>
            </a:r>
          </a:p>
        </p:txBody>
      </p:sp>
    </p:spTree>
    <p:extLst>
      <p:ext uri="{BB962C8B-B14F-4D97-AF65-F5344CB8AC3E}">
        <p14:creationId xmlns:p14="http://schemas.microsoft.com/office/powerpoint/2010/main" val="12344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" y="58708"/>
            <a:ext cx="9172011" cy="673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04" y="188640"/>
            <a:ext cx="9591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Переменные электрическое и магнитное поля, распространяющиеся в пространстве и генерирующие друг друга, называются </a:t>
            </a:r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электромагнитной волной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6" name="Рисунок 5" descr="https://resh.edu.ru/uploads/lesson_extract/4913/20190204170125/OEBPS/objects/c_phys_11_10_1/3c21a6a9-0048-42e7-a50d-84b455e308f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80" y="1916832"/>
            <a:ext cx="8291168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4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28146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resh.edu.ru/uploads/lesson_extract/4913/20190204170125/OEBPS/objects/c_phys_11_10_1/5fd987bf-f83c-4181-96e7-d5aa4f54d89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9" y="1916832"/>
            <a:ext cx="6367041" cy="447184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0" y="149144"/>
            <a:ext cx="91276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Согласно теории Максвелла, электромагнитная волна 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переносит энергию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 Энергия электромагнитного поля волны в данный момент времени меняется периодически в пространстве с изменением векторов 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Е и В 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8" name="Рисунок 27" descr="https://resh.edu.ru/uploads/lesson_extract/4913/20190204170125/OEBPS/objects/c_phys_11_10_1/a2ceca13-4d90-4455-9c1b-1cc338d86f33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67290"/>
            <a:ext cx="1656184" cy="7961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4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28146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104" y="19716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Свойства электромагнитной волны: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2" y="1352717"/>
            <a:ext cx="86461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электромагнитная </a:t>
            </a: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волна является поперечной волной. </a:t>
            </a:r>
            <a:endParaRPr lang="ru-RU" sz="32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э</a:t>
            </a:r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лектромагнитная </a:t>
            </a: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волна излучается колеблющимися зарядами, при этом важно, чтобы заряды двигались с ускорением. </a:t>
            </a:r>
            <a:endParaRPr lang="ru-RU" sz="3200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pPr marL="342900" indent="-342900">
              <a:buAutoNum type="arabicPeriod"/>
            </a:pP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э</a:t>
            </a:r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лектромагнитная </a:t>
            </a: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волна, как и механическая, характеризуется периодом и частотой колебаний, длиной волны и скоростью распространения</a:t>
            </a:r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они </a:t>
            </a: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поглощаются, отражаются, преломляются, наблюдаются явления интерференции и дифракции волн</a:t>
            </a:r>
          </a:p>
        </p:txBody>
      </p:sp>
    </p:spTree>
    <p:extLst>
      <p:ext uri="{BB962C8B-B14F-4D97-AF65-F5344CB8AC3E}">
        <p14:creationId xmlns:p14="http://schemas.microsoft.com/office/powerpoint/2010/main" val="157571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2" y="28146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resh.edu.ru/uploads/lesson_extract/4913/20190204170125/OEBPS/objects/c_phys_11_10_1/cfe533a9-df4b-411e-8a8c-85f02532fb7c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32" y="2235444"/>
            <a:ext cx="5676597" cy="38730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-48404" y="107358"/>
            <a:ext cx="9214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Рассмотрим поверхность                    площадью </a:t>
            </a:r>
            <a:r>
              <a:rPr lang="en-US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S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, через которую электромагнитные             волны                        переносят энергию.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532" y="2644955"/>
            <a:ext cx="15962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Лучи, указывающие направление волны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58884" y="5608382"/>
            <a:ext cx="2389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Волновая поверхность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8" name="Рисунок 17" descr="https://resh.edu.ru/uploads/lesson_extract/4913/20190204170125/OEBPS/objects/c_phys_11_10_1/ef81c59f-d324-4629-9968-fd4434e8d0a4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4" y="1708851"/>
            <a:ext cx="1224136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273384" y="1700808"/>
            <a:ext cx="7485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плотность потока электромагнитного излучения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91940" y="28757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8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laycast.ru/uploads/2018/02/05/245510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2" y="32762"/>
            <a:ext cx="9172011" cy="68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332" y="32762"/>
            <a:ext cx="9092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Определим зависимость плотности потока излучения от расстояния и от частоты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90169" y="2132856"/>
            <a:ext cx="3024336" cy="3024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99992" y="3447689"/>
            <a:ext cx="216024" cy="197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>
            <a:stCxn id="7" idx="5"/>
          </p:cNvCxnSpPr>
          <p:nvPr/>
        </p:nvCxnSpPr>
        <p:spPr>
          <a:xfrm>
            <a:off x="4684380" y="3616125"/>
            <a:ext cx="1903844" cy="1757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60232" y="5157192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Точечный источник света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621528" y="2674427"/>
            <a:ext cx="1063597" cy="871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32040" y="263299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R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741540" y="3546356"/>
            <a:ext cx="38884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52392" y="1844824"/>
            <a:ext cx="0" cy="37879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03848" y="2276872"/>
            <a:ext cx="3024336" cy="276520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3065018" y="2286216"/>
            <a:ext cx="3024336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114505" y="2046039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E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496" y="1729488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R –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радиус сферы</a:t>
            </a:r>
            <a:r>
              <a:rPr lang="en-US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E 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– энергия потока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755576" y="3142221"/>
                <a:ext cx="792088" cy="624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 smtClean="0">
                            <a:latin typeface="Cambria Math"/>
                          </a:rPr>
                          <m:t>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𝑆</m:t>
                        </m:r>
                        <m:r>
                          <a:rPr lang="ru-RU" sz="2400" i="1" smtClean="0">
                            <a:latin typeface="Cambria Math"/>
                          </a:rPr>
                          <m:t>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  <a:endParaRPr lang="ru-RU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142221"/>
                <a:ext cx="792088" cy="6246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251520" y="3297769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 =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1331640" y="3173596"/>
                <a:ext cx="1409900" cy="624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 smtClean="0">
                            <a:latin typeface="Cambria Math"/>
                          </a:rPr>
                          <m:t>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𝝿𝝙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 smtClean="0"/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173596"/>
                <a:ext cx="1409900" cy="624210"/>
              </a:xfrm>
              <a:prstGeom prst="rect">
                <a:avLst/>
              </a:prstGeom>
              <a:blipFill rotWithShape="1">
                <a:blip r:embed="rId4"/>
                <a:stretch>
                  <a:fillRect b="-98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117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353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Uzer</dc:creator>
  <cp:lastModifiedBy>Uzer</cp:lastModifiedBy>
  <cp:revision>11</cp:revision>
  <dcterms:created xsi:type="dcterms:W3CDTF">2019-11-28T19:13:02Z</dcterms:created>
  <dcterms:modified xsi:type="dcterms:W3CDTF">2019-11-28T21:02:41Z</dcterms:modified>
</cp:coreProperties>
</file>