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AE1C6-E26B-4691-A68C-A43649B85F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2F93F-D99C-499A-85A4-BF294669D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0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70C0"/>
            </a:gs>
            <a:gs pos="53000">
              <a:srgbClr val="92D050"/>
            </a:gs>
            <a:gs pos="36000">
              <a:schemeClr val="bg1"/>
            </a:gs>
            <a:gs pos="31248">
              <a:schemeClr val="bg2"/>
            </a:gs>
            <a:gs pos="90000">
              <a:srgbClr val="00B050"/>
            </a:gs>
            <a:gs pos="97917">
              <a:srgbClr val="00B050"/>
            </a:gs>
            <a:gs pos="65000">
              <a:srgbClr val="92D050"/>
            </a:gs>
            <a:gs pos="14000">
              <a:srgbClr val="4798D2"/>
            </a:gs>
            <a:gs pos="9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 Петровна\Desktop\картинки ТАНЯ ПРЕЗЕНТАЦИЯ\zamok-koshcheya-bessmertn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1256"/>
            <a:ext cx="9144000" cy="643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рина Петровна\Desktop\картинки ТАНЯ ПРЕЗЕНТАЦИЯ\thunderstor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6422"/>
            <a:ext cx="4032448" cy="229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рина Петровна\Desktop\картинки ТАНЯ ПРЕЗЕНТАЦИЯ\rain_rain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32856"/>
            <a:ext cx="28575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Марина Петровна\Desktop\картинки ТАНЯ ПРЕЗЕНТАЦИЯ\rain_rain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3248" y="692696"/>
            <a:ext cx="2616418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5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рина Петровна\Desktop\картинки ТАНЯ ПРЕЗЕНТАЦИЯ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18" y="0"/>
            <a:ext cx="9177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2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522" y="4462264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44583" y="519230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44583" y="431245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1370" y="3545077"/>
            <a:ext cx="1060704" cy="914400"/>
          </a:xfrm>
          <a:prstGeom prst="triangl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6669" y="491946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401134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07904" y="3100631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5376664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92080" y="4468542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92080" y="3557831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00108" y="2633464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88101" y="42886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188101" y="33742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88101" y="156925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188101" y="248365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196080" y="1731946"/>
            <a:ext cx="1060704" cy="914400"/>
          </a:xfrm>
          <a:prstGeom prst="triangle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103042" y="654853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72821" y="5203040"/>
            <a:ext cx="92968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800" dirty="0"/>
          </a:p>
        </p:txBody>
      </p:sp>
      <p:pic>
        <p:nvPicPr>
          <p:cNvPr id="28" name="Picture 5" descr="C:\Users\Марина Петровна\Desktop\картинки ТАНЯ ПРЕЗЕНТАЦИЯ\rain_rai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6" y="1731946"/>
            <a:ext cx="2857500" cy="182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Users\Марина Петровна\Desktop\картинки ТАНЯ ПРЕЗЕНТАЦИЯ\rain_rai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96080" y="98907"/>
            <a:ext cx="2758973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3892801" y="4958375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61938" y="5173211"/>
            <a:ext cx="13326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6" name="Прямоугольник 4095"/>
          <p:cNvSpPr/>
          <p:nvPr/>
        </p:nvSpPr>
        <p:spPr>
          <a:xfrm>
            <a:off x="5292080" y="2967335"/>
            <a:ext cx="964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7" name="Прямоугольник 4096"/>
          <p:cNvSpPr/>
          <p:nvPr/>
        </p:nvSpPr>
        <p:spPr>
          <a:xfrm>
            <a:off x="4401114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Трапеция 6"/>
          <p:cNvSpPr/>
          <p:nvPr/>
        </p:nvSpPr>
        <p:spPr>
          <a:xfrm>
            <a:off x="1946115" y="3100631"/>
            <a:ext cx="1204623" cy="121615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>
            <a:off x="3562792" y="1891050"/>
            <a:ext cx="1204623" cy="1216152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C:\Users\Марина Петровна\Desktop\картинки ТАНЯ ПРЕЗЕНТАЦИЯ\thunderstor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324"/>
            <a:ext cx="5096854" cy="206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4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 Петровна\Desktop\картинки ТАНЯ ПРЕЗЕНТАЦИЯ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18" y="0"/>
            <a:ext cx="9177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33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522" y="4462264"/>
            <a:ext cx="914400" cy="914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44583" y="5231071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44583" y="4312453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1370" y="3537793"/>
            <a:ext cx="1060704" cy="914400"/>
          </a:xfrm>
          <a:prstGeom prst="triangl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30143" y="493188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22037" y="4005064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3100631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85184" y="5416937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85184" y="4465962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3557831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00108" y="2633464"/>
            <a:ext cx="914400" cy="914400"/>
          </a:xfrm>
          <a:prstGeom prst="rect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196080" y="1731946"/>
            <a:ext cx="1060704" cy="914400"/>
          </a:xfrm>
          <a:prstGeom prst="triangle">
            <a:avLst/>
          </a:prstGeom>
          <a:solidFill>
            <a:srgbClr val="09F1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72821" y="52030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4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88101" y="42886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188101" y="3374240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88101" y="248365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188101" y="1569253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103042" y="654853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Марина Петровна\Desktop\картинки ТАНЯ ПРЕЗЕНТАЦИЯ\1371640469_solnce2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64183">
            <a:off x="-64287" y="317930"/>
            <a:ext cx="2606418" cy="260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ина Петровна\Desktop\картинки ТАНЯ ПРЕЗЕНТАЦИЯ\1.0x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3" t="11080" r="2485"/>
          <a:stretch/>
        </p:blipFill>
        <p:spPr bwMode="auto">
          <a:xfrm>
            <a:off x="8163746" y="4619848"/>
            <a:ext cx="973043" cy="16597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Марина Петровна\Desktop\картинки ТАНЯ ПРЕЗЕНТАЦИЯ\1.0x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3" t="11080" r="2485"/>
          <a:stretch/>
        </p:blipFill>
        <p:spPr bwMode="auto">
          <a:xfrm>
            <a:off x="4588946" y="4919464"/>
            <a:ext cx="973043" cy="16597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Марина Петровна\Desktop\картинки ТАНЯ ПРЕЗЕНТАЦИЯ\1.0x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3" t="11080" r="2485"/>
          <a:stretch/>
        </p:blipFill>
        <p:spPr bwMode="auto">
          <a:xfrm>
            <a:off x="986942" y="4991866"/>
            <a:ext cx="973043" cy="16597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арина Петровна\Desktop\картинки ТАНЯ ПРЕЗЕНТАЦИЯ\c5e7858164fa527d0ee69012feead08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728" y="5768154"/>
            <a:ext cx="790214" cy="88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Марина Петровна\Desktop\картинки ТАНЯ ПРЕЗЕНТАЦИЯ\s292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25" y="5982287"/>
            <a:ext cx="963358" cy="76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Марина Петровна\Desktop\картинки ТАНЯ ПРЕЗЕНТАЦИЯ\s292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021" y="5907946"/>
            <a:ext cx="791986" cy="79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Марина Петровна\Desktop\картинки ТАНЯ ПРЕЗЕНТАЦИЯ\c5e7858164fa527d0ee69012feead08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773" y="5881705"/>
            <a:ext cx="1239652" cy="76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Марина Петровна\Desktop\картинки ТАНЯ ПРЕЗЕНТАЦИЯ\58579004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43" y="202884"/>
            <a:ext cx="1244599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Марина Петровна\Desktop\картинки ТАНЯ ПРЕЗЕНТАЦИЯ\0d6cf5b4980702758a616a14bed86e3a_w20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270" y="159571"/>
            <a:ext cx="3229037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C:\Users\Марина Петровна\Desktop\картинки ТАНЯ ПРЕЗЕНТАЦИЯ\322cd36118e89196e339eac9f757bcc7-100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8" t="23550" r="38368"/>
          <a:stretch/>
        </p:blipFill>
        <p:spPr bwMode="auto">
          <a:xfrm>
            <a:off x="6288182" y="4472231"/>
            <a:ext cx="944937" cy="16837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" descr="C:\Users\Марина Петровна\Desktop\картинки ТАНЯ ПРЕЗЕНТАЦИЯ\322cd36118e89196e339eac9f757bcc7-1000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8" t="23550" r="38368"/>
          <a:stretch/>
        </p:blipFill>
        <p:spPr bwMode="auto">
          <a:xfrm>
            <a:off x="2911727" y="4509005"/>
            <a:ext cx="954563" cy="17008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Трапеция 33"/>
          <p:cNvSpPr/>
          <p:nvPr/>
        </p:nvSpPr>
        <p:spPr>
          <a:xfrm>
            <a:off x="1899471" y="3107202"/>
            <a:ext cx="1204623" cy="121615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Трапеция 36"/>
          <p:cNvSpPr/>
          <p:nvPr/>
        </p:nvSpPr>
        <p:spPr>
          <a:xfrm>
            <a:off x="3562792" y="1891050"/>
            <a:ext cx="1204623" cy="1216152"/>
          </a:xfrm>
          <a:prstGeom prst="trapezoi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62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Марина Петровна\Desktop\картинки ТАНЯ ПРЕЗЕНТАЦИЯ\s120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18" y="0"/>
            <a:ext cx="91778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4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Петровна</dc:creator>
  <cp:lastModifiedBy>User</cp:lastModifiedBy>
  <cp:revision>24</cp:revision>
  <dcterms:created xsi:type="dcterms:W3CDTF">2019-03-24T16:32:22Z</dcterms:created>
  <dcterms:modified xsi:type="dcterms:W3CDTF">2019-03-28T10:43:42Z</dcterms:modified>
</cp:coreProperties>
</file>