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58" r:id="rId3"/>
    <p:sldId id="260" r:id="rId4"/>
    <p:sldId id="259" r:id="rId5"/>
    <p:sldId id="261" r:id="rId6"/>
    <p:sldId id="262" r:id="rId7"/>
    <p:sldId id="273" r:id="rId8"/>
    <p:sldId id="274" r:id="rId9"/>
    <p:sldId id="275" r:id="rId10"/>
    <p:sldId id="272" r:id="rId11"/>
    <p:sldId id="264" r:id="rId12"/>
    <p:sldId id="265" r:id="rId13"/>
    <p:sldId id="266" r:id="rId14"/>
    <p:sldId id="278" r:id="rId15"/>
    <p:sldId id="268" r:id="rId16"/>
    <p:sldId id="269" r:id="rId17"/>
    <p:sldId id="263" r:id="rId18"/>
    <p:sldId id="276" r:id="rId19"/>
    <p:sldId id="271" r:id="rId20"/>
    <p:sldId id="267" r:id="rId21"/>
    <p:sldId id="277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5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268E1F-205B-4B1D-B59B-FB34D31CC2F7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9C88A-BBB3-4EA8-ADEE-3086D40991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Имя прилагательное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2400" b="1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 </a:t>
            </a:r>
            <a:endParaRPr lang="ru-RU" sz="2400" dirty="0">
              <a:solidFill>
                <a:schemeClr val="tx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Calibri"/>
            </a:endParaRPr>
          </a:p>
          <a:p>
            <a:r>
              <a:rPr lang="ru-RU" sz="2400" b="1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                                                   учитель начальных классов МАОУ СОШ № 2 </a:t>
            </a:r>
            <a:endParaRPr lang="ru-RU" sz="2400" dirty="0">
              <a:solidFill>
                <a:schemeClr val="tx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Calibri"/>
            </a:endParaRPr>
          </a:p>
          <a:p>
            <a:r>
              <a:rPr lang="ru-RU" sz="2400" b="1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Л.Д. Лаврентьева</a:t>
            </a:r>
            <a:endParaRPr lang="ru-RU" sz="2400" dirty="0">
              <a:solidFill>
                <a:schemeClr val="tx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Calibri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20040"/>
            <a:ext cx="7124728" cy="751506"/>
          </a:xfrm>
        </p:spPr>
        <p:txBody>
          <a:bodyPr/>
          <a:lstStyle/>
          <a:p>
            <a:pPr algn="ctr"/>
            <a:r>
              <a:rPr lang="ru-RU" dirty="0" smtClean="0"/>
              <a:t>Чт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 задумано?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7196166" cy="538419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Осторожная, хищная, длиннохвостая, рыжая, хитрая ….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Круглое, гладкое, красное, сладкое, сочное, спелое ….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Высокая раскидистая, стройная, кудрявая, белоствольная ….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Чистое, высокое,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голубое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безоблачное ….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Холодный, быстрый, говорливый ….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20040"/>
            <a:ext cx="7196166" cy="75150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Запишите словосочетания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Трусливый          еж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хитрая                 белка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пушистая            медведь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неуклюжий         змея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колючий              заяц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ядовитая              лиса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7124728" cy="928694"/>
          </a:xfrm>
        </p:spPr>
        <p:txBody>
          <a:bodyPr/>
          <a:lstStyle/>
          <a:p>
            <a:pPr algn="just"/>
            <a:r>
              <a:rPr lang="ru-RU" dirty="0" smtClean="0"/>
              <a:t>        </a:t>
            </a:r>
            <a:r>
              <a:rPr lang="ru-RU" sz="3600" dirty="0" smtClean="0"/>
              <a:t>Четвертое лишнее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Ночь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ночной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ночлег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ночёвка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20040"/>
            <a:ext cx="6981852" cy="68006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Четвертое лишнее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Снежный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снежинка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снеговик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снег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000125"/>
            <a:ext cx="7339013" cy="5715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/>
              <a:t> Игрушка для елки - ..........</a:t>
            </a:r>
          </a:p>
          <a:p>
            <a:pPr>
              <a:buNone/>
            </a:pPr>
            <a:r>
              <a:rPr lang="ru-RU" sz="3600" dirty="0" smtClean="0"/>
              <a:t> Герой сказки - ……….</a:t>
            </a:r>
          </a:p>
          <a:p>
            <a:pPr>
              <a:buNone/>
            </a:pPr>
            <a:r>
              <a:rPr lang="ru-RU" sz="3600" dirty="0" smtClean="0"/>
              <a:t> Сок яблока - ……….</a:t>
            </a:r>
          </a:p>
          <a:p>
            <a:pPr>
              <a:buNone/>
            </a:pPr>
            <a:r>
              <a:rPr lang="ru-RU" sz="3600" dirty="0" smtClean="0"/>
              <a:t> Суп из молока - ……….</a:t>
            </a:r>
          </a:p>
          <a:p>
            <a:pPr>
              <a:buNone/>
            </a:pPr>
            <a:r>
              <a:rPr lang="ru-RU" sz="3600" dirty="0" smtClean="0"/>
              <a:t> Варенье из клубники - ……….</a:t>
            </a:r>
          </a:p>
          <a:p>
            <a:pPr>
              <a:buNone/>
            </a:pPr>
            <a:r>
              <a:rPr lang="ru-RU" sz="3600" dirty="0" smtClean="0"/>
              <a:t> Каша из гречки - ……….</a:t>
            </a:r>
          </a:p>
          <a:p>
            <a:pPr>
              <a:buNone/>
            </a:pPr>
            <a:r>
              <a:rPr lang="ru-RU" sz="3600" dirty="0" smtClean="0"/>
              <a:t> Вода из речки - ………..</a:t>
            </a:r>
          </a:p>
          <a:p>
            <a:pPr>
              <a:buNone/>
            </a:pPr>
            <a:r>
              <a:rPr lang="ru-RU" sz="3600" dirty="0" smtClean="0"/>
              <a:t> Скважина в замке - ……….</a:t>
            </a:r>
          </a:p>
          <a:p>
            <a:pPr>
              <a:buNone/>
            </a:pPr>
            <a:r>
              <a:rPr lang="ru-RU" sz="3600" dirty="0" smtClean="0"/>
              <a:t> Мука из пшеницы - ……….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20040"/>
            <a:ext cx="7000924" cy="822944"/>
          </a:xfrm>
        </p:spPr>
        <p:txBody>
          <a:bodyPr/>
          <a:lstStyle/>
          <a:p>
            <a:pPr algn="ctr"/>
            <a:r>
              <a:rPr lang="ru-RU" dirty="0" smtClean="0"/>
              <a:t>     </a:t>
            </a:r>
            <a:r>
              <a:rPr lang="ru-RU" sz="3600" dirty="0" smtClean="0"/>
              <a:t>Близкие по смыслу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Ласковый – 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мудрый –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холодный –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смирный –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грустный –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20040"/>
            <a:ext cx="7267604" cy="11086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Противоположные по смыслу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Белый –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длинный – 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зимний –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новый –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здоровый –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светлый –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мягкий –</a:t>
            </a:r>
          </a:p>
          <a:p>
            <a:pPr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Число имен прилагательных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Число имен прилагательных определяется по числу имени существительного, с которым оно употреблено.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Единственное                    Множественное   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Мужской род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спелый плод                     спел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плоды</a:t>
            </a:r>
          </a:p>
          <a:p>
            <a:pPr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Женский род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газовая плита                  газов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плиты</a:t>
            </a:r>
          </a:p>
          <a:p>
            <a:pPr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Средний род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летнее платье                  летн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платья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-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ые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ие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         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20040"/>
            <a:ext cx="7124728" cy="68006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Измени число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Высокая сосна –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старший брат –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грозовая туча – 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серая мышь –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верный друг –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гусиное перо -.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20040"/>
            <a:ext cx="7124728" cy="75150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Подумай - объясни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Ветерок спросил, пролетая: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- Отчего ты, рожь золотая?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А в ответ колоски шелестят: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- Золотые руки растят!</a:t>
            </a: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вы понимаете выражения: золотая рожь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, золотые</a:t>
            </a:r>
          </a:p>
          <a:p>
            <a:pPr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руки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500034" y="571480"/>
            <a:ext cx="7239000" cy="484663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Имя прилагательное – часть речи, которая обозначает признак предмета и  отвечает на  вопросы какой?, какая?, какое?, какие?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Имя прилагательное изменяется по родам и числам.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Имя прилагательное всегда связано  с именем существительным, то есть стоит в том же роде и числе, что и имя существительное.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20040"/>
            <a:ext cx="6981852" cy="68006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Что за куст?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7267604" cy="5455628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Играли два мальчика в саду. Остановились около одного куста. Один другого спрашивает:</a:t>
            </a:r>
          </a:p>
          <a:p>
            <a:pPr algn="just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- Это черная?</a:t>
            </a:r>
          </a:p>
          <a:p>
            <a:pPr algn="just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- Нет, красная.</a:t>
            </a:r>
          </a:p>
          <a:p>
            <a:pPr algn="just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- А почему же она белая?</a:t>
            </a:r>
          </a:p>
          <a:p>
            <a:pPr algn="just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- Потому что зелёная.</a:t>
            </a:r>
          </a:p>
          <a:p>
            <a:pPr algn="just"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Как называется куст, о котором говорили мальчики, и почему у ягод, которые на нем растут, такие разные признаки по цвету?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20040"/>
            <a:ext cx="7124728" cy="89438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Загадывай - отгадывай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Круглое, горячее, слепящее, на весь мир оно глядит, на себя же не велит. (   )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Этот шарик полосатый очень любят все ребята. (   )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Зеленые листочки, желтые сережки, стоит в лесочке на белой ножке.(   )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Зимой белый, летом серый. (   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500034" y="571480"/>
            <a:ext cx="7239000" cy="484663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Имя прилагательное – часть речи, которая обозначает признак предмета и  отвечает на  вопросы какой?, какая?, какое?, какие?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Имя прилагательное изменяется по родам и числам.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Имя прилагательное всегда связано  с именем существительным, то есть стоит в том же роде и числе, что и имя существительное.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071563"/>
            <a:ext cx="7572375" cy="5384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Имена прилагательные бывают 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мужского, женского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среднего рода.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Имя прилагательное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8596" y="1571612"/>
            <a:ext cx="7239000" cy="4846320"/>
          </a:xfrm>
        </p:spPr>
        <p:txBody>
          <a:bodyPr numCol="1"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Мужской род 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Какой?               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Смешн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ой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гном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Добр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ый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дед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ий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сундук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-ой, -</a:t>
            </a:r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ый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ий</a:t>
            </a:r>
            <a:endParaRPr lang="ru-RU" sz="4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Имя прилагательное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Женский  род                    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Какая?               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Смешн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ая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сказка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Добр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ая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фея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яя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краска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ая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яя</a:t>
            </a:r>
            <a:endParaRPr lang="ru-RU" sz="4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Имя прилагательное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Средний род                    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Какое?               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Смешн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ое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лицо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Добр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ое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дело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ее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море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ое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-ее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20040"/>
            <a:ext cx="7196166" cy="75150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Вставь окончания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Зимн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… стужа, нов… пальто,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зелен… трава,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сочн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… яблоко,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свеж… мясо, тих… ветерок, весел… игра, стар… дуб,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громк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… музыка. 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7239000" cy="1143000"/>
          </a:xfrm>
        </p:spPr>
        <p:txBody>
          <a:bodyPr/>
          <a:lstStyle/>
          <a:p>
            <a:pPr algn="ctr"/>
            <a:r>
              <a:rPr lang="ru-RU" dirty="0" smtClean="0"/>
              <a:t>Допиши существительное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Бел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ый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…, высок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ая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…, спел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ая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…, душист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ое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…, нов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ая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…, страшн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ый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…, чёрств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ый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….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20040"/>
            <a:ext cx="7196166" cy="822944"/>
          </a:xfrm>
        </p:spPr>
        <p:txBody>
          <a:bodyPr/>
          <a:lstStyle/>
          <a:p>
            <a:pPr algn="ctr"/>
            <a:r>
              <a:rPr lang="ru-RU" dirty="0" smtClean="0"/>
              <a:t>Доп</a:t>
            </a:r>
            <a:r>
              <a:rPr lang="ru-RU" sz="3600" dirty="0" smtClean="0"/>
              <a:t>иши прилагательное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………. ветер, ………. чай, ……….груша, ………. чашка, ………. небо, ………. лимон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249</TotalTime>
  <Words>676</Words>
  <Application>Microsoft Office PowerPoint</Application>
  <PresentationFormat>Экран (4:3)</PresentationFormat>
  <Paragraphs>123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Calibri</vt:lpstr>
      <vt:lpstr>Times New Roman</vt:lpstr>
      <vt:lpstr>Trebuchet MS</vt:lpstr>
      <vt:lpstr>Wingdings</vt:lpstr>
      <vt:lpstr>Wingdings 2</vt:lpstr>
      <vt:lpstr>Изящная</vt:lpstr>
      <vt:lpstr>Имя прилагательное</vt:lpstr>
      <vt:lpstr>Презентация PowerPoint</vt:lpstr>
      <vt:lpstr>Презентация PowerPoint</vt:lpstr>
      <vt:lpstr>Имя прилагательное</vt:lpstr>
      <vt:lpstr>Имя прилагательное</vt:lpstr>
      <vt:lpstr>Имя прилагательное</vt:lpstr>
      <vt:lpstr>Вставь окончания</vt:lpstr>
      <vt:lpstr>Допиши существительное</vt:lpstr>
      <vt:lpstr>Допиши прилагательное</vt:lpstr>
      <vt:lpstr>Что задумано?</vt:lpstr>
      <vt:lpstr>Запишите словосочетания</vt:lpstr>
      <vt:lpstr>        Четвертое лишнее</vt:lpstr>
      <vt:lpstr>Четвертое лишнее</vt:lpstr>
      <vt:lpstr>Презентация PowerPoint</vt:lpstr>
      <vt:lpstr>     Близкие по смыслу</vt:lpstr>
      <vt:lpstr>Противоположные по смыслу</vt:lpstr>
      <vt:lpstr>Число имен прилагательных</vt:lpstr>
      <vt:lpstr>Измени число</vt:lpstr>
      <vt:lpstr>Подумай - объясни</vt:lpstr>
      <vt:lpstr>Что за куст?</vt:lpstr>
      <vt:lpstr>Загадывай - отгадывай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Имя прилагательное</dc:title>
  <cp:lastModifiedBy>Пользователь Windows</cp:lastModifiedBy>
  <cp:revision>51</cp:revision>
  <dcterms:modified xsi:type="dcterms:W3CDTF">2019-11-25T06:53:30Z</dcterms:modified>
</cp:coreProperties>
</file>