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4" autoAdjust="0"/>
    <p:restoredTop sz="94660"/>
  </p:normalViewPr>
  <p:slideViewPr>
    <p:cSldViewPr>
      <p:cViewPr varScale="1">
        <p:scale>
          <a:sx n="60" d="100"/>
          <a:sy n="60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756D-9701-4E3D-924B-6543BA5E43E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694D-3984-4791-B0A3-02A4B828D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ВЕСТ\ролики\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739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ВЕСТ\ролики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19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980728"/>
            <a:ext cx="9144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На начало 2017 года 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общее число случаев ВИЧ-инфекции среди граждан России достигло</a:t>
            </a:r>
          </a:p>
          <a:p>
            <a:pPr algn="ctr"/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1 114 815 человек</a:t>
            </a:r>
            <a:endParaRPr lang="ru-RU" sz="4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861048"/>
            <a:ext cx="91440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Arial Black" pitchFamily="34" charset="0"/>
              </a:rPr>
              <a:t>На 1 ноября 2016 в Санкт-Петербурге официально зарегистрировано </a:t>
            </a:r>
          </a:p>
          <a:p>
            <a:pPr algn="ctr"/>
            <a:r>
              <a:rPr lang="ru-RU" sz="4000" u="sng" dirty="0" smtClean="0">
                <a:latin typeface="Arial Black" pitchFamily="34" charset="0"/>
              </a:rPr>
              <a:t>42 220 людей </a:t>
            </a:r>
          </a:p>
          <a:p>
            <a:pPr algn="ctr"/>
            <a:r>
              <a:rPr lang="ru-RU" sz="3200" dirty="0" smtClean="0">
                <a:latin typeface="Arial Black" pitchFamily="34" charset="0"/>
              </a:rPr>
              <a:t>с диагнозом </a:t>
            </a:r>
            <a:r>
              <a:rPr lang="ru-RU" sz="3200" dirty="0" smtClean="0">
                <a:latin typeface="Arial Black" pitchFamily="34" charset="0"/>
              </a:rPr>
              <a:t>ВИЧ-инфекция</a:t>
            </a:r>
            <a:r>
              <a:rPr lang="ru-RU" sz="3200" dirty="0" smtClean="0">
                <a:latin typeface="Arial Black" pitchFamily="34" charset="0"/>
              </a:rPr>
              <a:t>. 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9915" y="188640"/>
            <a:ext cx="53495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</a:rPr>
              <a:t>Статистические данные: </a:t>
            </a: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935596" y="3356992"/>
            <a:ext cx="7272808" cy="144016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КВЕСТ\ролики\Спид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476672"/>
            <a:ext cx="9144000" cy="5880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32656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Горячая линия СПб Центра СПИД:  +7(812)955-27-00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(пн-пт 9:30-17:00)         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Анонимный кабинет СПб Центр СПИД:  +7(812)575-44-05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(пн-чт 09:00-19:00, пт 09:00-13:00)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Лечение гепатитов СПб Центр СПИД:  +7(812)407-83-59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(пн-пт 09:00-14:00)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Фибросканирование СПб Центр СПИД: +7(812)575-44-81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 (пн-пт 09:00-16:00)</a:t>
            </a:r>
          </a:p>
          <a:p>
            <a:pPr algn="ctr">
              <a:lnSpc>
                <a:spcPct val="150000"/>
              </a:lnSpc>
            </a:pPr>
            <a:endParaRPr lang="ru-RU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                Горячие линии по вопросам ВИЧ-нфекции:                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Гуманитарное действие  +7(952)362-90-68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Е.В.А. +7(921)913-03-04 (10:00-19:00)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Диакония +7(812)642-62-68 (10:00-20:00) </a:t>
            </a:r>
            <a:endParaRPr lang="ru-RU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КВЕСТ\ролики\1432117419_ac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5920" y="1711240"/>
            <a:ext cx="6012160" cy="34355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1160"/>
            <a:ext cx="9144000" cy="720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«МОЁ ЗДОРОВЬЕ – ЭТО МОЁ ПРАВО» 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4102" y="5373216"/>
            <a:ext cx="7835799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anose="020B0A04020102020204" pitchFamily="34" charset="0"/>
              </a:rPr>
              <a:t>ВСЕ ТВОИХ РУКАХ!</a:t>
            </a:r>
            <a:endParaRPr lang="ru-RU" sz="5400" b="1" spc="50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19472"/>
            <a:ext cx="8352928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dirty="0" smtClean="0">
                <a:ln w="50800"/>
                <a:latin typeface="Arial Black" panose="020B0A04020102020204" pitchFamily="34" charset="0"/>
              </a:rPr>
              <a:t>Девиз </a:t>
            </a:r>
            <a:r>
              <a:rPr lang="ru-RU" sz="2000" dirty="0">
                <a:ln w="50800"/>
                <a:latin typeface="Arial Black" panose="020B0A04020102020204" pitchFamily="34" charset="0"/>
              </a:rPr>
              <a:t>всемирного дня борьбы со СПИДом в 2017 году</a:t>
            </a:r>
            <a:r>
              <a:rPr lang="ru-RU" sz="2000" dirty="0" smtClean="0">
                <a:ln w="50800"/>
                <a:latin typeface="Arial Black" panose="020B0A04020102020204" pitchFamily="34" charset="0"/>
              </a:rPr>
              <a:t>:</a:t>
            </a:r>
            <a:endParaRPr lang="ru-RU" sz="2000" dirty="0">
              <a:ln w="50800"/>
              <a:latin typeface="Arial Black" panose="020B0A040201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63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26kv</dc:creator>
  <cp:lastModifiedBy>Оксаночка</cp:lastModifiedBy>
  <cp:revision>23</cp:revision>
  <dcterms:created xsi:type="dcterms:W3CDTF">2017-12-05T21:50:09Z</dcterms:created>
  <dcterms:modified xsi:type="dcterms:W3CDTF">2017-12-06T13:39:15Z</dcterms:modified>
</cp:coreProperties>
</file>