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87034-1E39-44F1-92D0-9511491F2B0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1A69E-3C7C-48E9-B28F-7EC985B311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4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zobrazhenie.net/photo/0-0/12017_shar-v-kanona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89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middleeast.org.ua/oboi/desert/desert_0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19" y="-11926"/>
            <a:ext cx="9252520" cy="696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mg.gazeta.ru/files3/713/7630713/upload-06-pic4_zoom-1000x1000-289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9491"/>
            <a:ext cx="4464496" cy="2977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29491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Шатер туарегов</a:t>
            </a:r>
            <a:endParaRPr lang="ru-RU" sz="2400" b="1" i="1" dirty="0"/>
          </a:p>
        </p:txBody>
      </p:sp>
      <p:pic>
        <p:nvPicPr>
          <p:cNvPr id="9222" name="Picture 6" descr="https://miniafrika.com/wp-content/uploads/2015/10/pygmies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1" y="1537099"/>
            <a:ext cx="4932040" cy="3699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72200" y="4731531"/>
            <a:ext cx="266429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Хижина пигмеев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4" name="Picture 8" descr="http://mmb.cryst.bbk.ac.uk/homepages/ubcg60a/ghana/hut1_9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82" y="3645024"/>
            <a:ext cx="508685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65450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Хижина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жителей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Замбии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5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amlet.ru/wp-content/uploads/2018/01/2017_72_RGB_147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42793"/>
            <a:ext cx="4104456" cy="410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88375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неинтересно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slonuk.ru/image/cache/catalog/collecta/88486b-1200x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620688"/>
            <a:ext cx="4577994" cy="305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205189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был интересным, но были некоторые трудности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img14.postila.ru/resize?w=660&amp;src=%2Fdata%2F3b%2F0f%2F1e%2F2c%2F3b0f1e2cad92cbf2f921fe698f5de79040c17835fa7417ccd5183657eba0356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2436" y="3532018"/>
            <a:ext cx="457925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углом 3"/>
          <p:cNvSpPr/>
          <p:nvPr/>
        </p:nvSpPr>
        <p:spPr>
          <a:xfrm flipH="1">
            <a:off x="2339753" y="3672684"/>
            <a:ext cx="720080" cy="21106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>
            <a:off x="7370539" y="676146"/>
            <a:ext cx="534574" cy="7200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4725144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интересно, легко, я со всем справился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275856" y="5301208"/>
            <a:ext cx="451017" cy="2821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1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b8/fe/9e/b8fe9e0f6d8f330957b8c3cf3df1db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59" y="-7818"/>
            <a:ext cx="9418997" cy="732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76672"/>
            <a:ext cx="940573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ДОПИШИТЕ, ЧЕМ ЯВЛЯЕТСЯ УКАЗАННЫЙ ГЕОГРАФИЧЕСКИЙ ОБЪЕКТ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5963" y="1196750"/>
            <a:ext cx="3240360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Индийский….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Аравийское…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Суэцкий….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Средиземное…</a:t>
            </a:r>
          </a:p>
          <a:p>
            <a:pPr marL="342900" indent="-342900">
              <a:buAutoNum type="arabicParenR"/>
            </a:pPr>
            <a:r>
              <a:rPr lang="ru-RU" sz="2800" dirty="0" err="1" smtClean="0">
                <a:cs typeface="Times New Roman" panose="02020603050405020304" pitchFamily="18" charset="0"/>
              </a:rPr>
              <a:t>Мозамбикский</a:t>
            </a:r>
            <a:r>
              <a:rPr lang="ru-RU" sz="2800" dirty="0" smtClean="0">
                <a:cs typeface="Times New Roman" panose="02020603050405020304" pitchFamily="18" charset="0"/>
              </a:rPr>
              <a:t>…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Гибралтарский…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Красное…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Гвинейский…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Атлантический …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cs typeface="Times New Roman" panose="02020603050405020304" pitchFamily="18" charset="0"/>
              </a:rPr>
              <a:t>Аденский….</a:t>
            </a:r>
            <a:endParaRPr lang="ru-RU" sz="2800" dirty="0"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396322" y="2564904"/>
            <a:ext cx="3150185" cy="108990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46509" y="1215864"/>
            <a:ext cx="1553884" cy="49552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о</a:t>
            </a:r>
            <a:r>
              <a:rPr lang="ru-RU" sz="2800" dirty="0" smtClean="0"/>
              <a:t>кеан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оре</a:t>
            </a:r>
          </a:p>
          <a:p>
            <a:r>
              <a:rPr lang="ru-RU" sz="2800" dirty="0"/>
              <a:t>к</a:t>
            </a:r>
            <a:r>
              <a:rPr lang="ru-RU" sz="2800" dirty="0" smtClean="0"/>
              <a:t>анал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оре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ролив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ролив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оре</a:t>
            </a:r>
          </a:p>
          <a:p>
            <a:r>
              <a:rPr lang="ru-RU" sz="2800" dirty="0"/>
              <a:t>з</a:t>
            </a:r>
            <a:r>
              <a:rPr lang="ru-RU" sz="2800" dirty="0" smtClean="0"/>
              <a:t>алив</a:t>
            </a:r>
          </a:p>
          <a:p>
            <a:r>
              <a:rPr lang="ru-RU" sz="2800" dirty="0"/>
              <a:t>о</a:t>
            </a:r>
            <a:r>
              <a:rPr lang="ru-RU" sz="2800" dirty="0" smtClean="0"/>
              <a:t>кеан</a:t>
            </a:r>
          </a:p>
          <a:p>
            <a:r>
              <a:rPr lang="ru-RU" sz="2800" dirty="0" smtClean="0"/>
              <a:t>пролив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68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https://zagran.guru/wp-content/uploads/2018/04/nacionalnyy-park-ambose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1370" y="6734"/>
            <a:ext cx="10167674" cy="685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2637" y="476672"/>
            <a:ext cx="9166637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ПОДПИШИТЕ НА КОНТУРНОЙ КАРТЕ ДАННЫЕ ОБЪЕКТЫ: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0514" y="1772816"/>
            <a:ext cx="7056784" cy="25545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КИЛИМАНДЖАРО                     КОНГО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АТЛАС                                           м. ИГОЛЬНЫЙ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ЛИМПОПО                                  ЧАД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МАДАГАСКАР                             м. БЕН-СЕККА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НИГЕР                                          СОМАЛИ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АЛЬМАДИ                               НИЛ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КРАСНОЕ МОРЕ                        ВИКТОРИЯ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РАС - ХАФУН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92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eoenergetics.ru/wp-content/uploads/2017/07/Africa_wllpp-1080x6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694" y="-11329"/>
            <a:ext cx="91700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052736"/>
            <a:ext cx="9170043" cy="4308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ВОССТАНОВИТЕ ПИСЬМО, ВСТАВЛЯЯ ПРОПУЩЕННЫЕ СЛОВА.</a:t>
            </a:r>
            <a:endParaRPr lang="ru-RU" sz="2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39" y="4005064"/>
            <a:ext cx="8784976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АФРИКУ ПОЧТИ ПОСЕРЕДИНЕ ПЕРЕСЕКАЕТ…… И ПОЭТОМУ ОНА НАХОДИТСЯ В…. И …… ПОЛУШАРИЯХ. 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НУЛЕВОЙ МЕРИДИАН ПЕРЕСЕКАЕТ АФРИКУ В….. ЧАСТИ И ОНА РАСПОЛОЖЕНА В ….. И ….. ПОЛУШАРИЯХ.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 УДАЛЕНА ОТ ВСЕХ МАТЕРИКОВ, КРОМЕ …… 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АФРИКУ ОМЫВАЮТ ……. И …….. ОКЕАНЫ.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4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astrakhan-travel.ru/wp-content/uploads/2016/04/E%60miratyi91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467" y="4807"/>
            <a:ext cx="9230467" cy="695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45314"/>
            <a:ext cx="8640960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КЛИМАТИЧЕСКИЕ ПОЯСА, ХАРАКТЕРНЫЕ ДЛЯ АФРИКИ:</a:t>
            </a:r>
          </a:p>
          <a:p>
            <a:endParaRPr lang="ru-RU" sz="20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-АРКТИЧЕСКИЙ,                                       -ЭКВАТОРИАЛЬНЫЙ,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-ТРОПИЧЕСКИЙ,                                      -УМЕРЕННЫЙ,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-СУБТРОПИЧЕСКИЙ,                              СУБАРКТИЧЕСКИЙ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508" y="3140968"/>
            <a:ext cx="8712968" cy="280076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КАКИЕ ПРИРОДНЫЕ ЗОНЫ СООТВЕТСТВУЮТ СУБЭКВАТОРИАЛЬНОМУ КЛИМАТИЧЕСКОМУ ПОЯСУ:</a:t>
            </a:r>
          </a:p>
          <a:p>
            <a:endParaRPr lang="ru-RU" sz="22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-ВЛАЖНЫЕ ЭКВАТОРИАЛЬНЫЕ ЛЕСА,</a:t>
            </a:r>
          </a:p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-САВАННЫ И РЕДКОЛЕСЬЯ,</a:t>
            </a:r>
          </a:p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-ПЕРЕМЕННО – ВЛАЖНЫЕ ЛЕСА,</a:t>
            </a:r>
          </a:p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-СТЕПИ, </a:t>
            </a:r>
          </a:p>
          <a:p>
            <a:r>
              <a:rPr lang="ru-RU" sz="2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-ПУСТЫНИ</a:t>
            </a:r>
          </a:p>
        </p:txBody>
      </p:sp>
    </p:spTree>
    <p:extLst>
      <p:ext uri="{BB962C8B-B14F-4D97-AF65-F5344CB8AC3E}">
        <p14:creationId xmlns:p14="http://schemas.microsoft.com/office/powerpoint/2010/main" val="38920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tatc.ru/wp-content/uploads/2018/07/pochvy-jekvatorialnyh-lesov_9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1990"/>
            <a:ext cx="540060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КАКОЙ ПРИРОДНОЙ ЗОНЕ СООТВЕТСТВУЮТ ЭТИ ХАРАКТЕРИСТИКИ: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68760"/>
            <a:ext cx="6264696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b="1" i="1" dirty="0" smtClean="0"/>
              <a:t>ЛЕСНАЯ РАСТИТЕЛЬНОСТЬ РАСПОЛОЖЕНА ЯРУСАМИ;</a:t>
            </a:r>
          </a:p>
          <a:p>
            <a:pPr marL="342900" indent="-342900">
              <a:buAutoNum type="arabicParenR"/>
            </a:pPr>
            <a:r>
              <a:rPr lang="ru-RU" sz="2000" b="1" i="1" dirty="0" smtClean="0"/>
              <a:t>ОБЕЗЬЯНЫ, ЛЕОПАРД, ОКАПИ – ОБИТАТЕЛИ ЭТОЙ ЗОНЫ;</a:t>
            </a:r>
          </a:p>
          <a:p>
            <a:pPr marL="342900" indent="-342900">
              <a:buAutoNum type="arabicParenR"/>
            </a:pPr>
            <a:r>
              <a:rPr lang="ru-RU" sz="2000" b="1" i="1" dirty="0" smtClean="0"/>
              <a:t>МНОГО ДЕРЕВЬЕВ С ЦЕННОЙ ДРЕВЕСИНОЙ.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62943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g-fotki.yandex.ru/get/3114/131505588.ed/0_13474a_ff7db836_X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42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3508" y="116632"/>
            <a:ext cx="8856984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 ПОЧТИ 40% ПЛОЩАДИ МАТЕРИКА,</a:t>
            </a:r>
          </a:p>
          <a:p>
            <a:pPr marL="342900" indent="-342900">
              <a:buAutoNum type="arabicParenR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БОГАТЫЕ ПЕРЕГНОЕМ КРАСНО – БУРЫЕ ПОЧВЫ,</a:t>
            </a:r>
          </a:p>
          <a:p>
            <a:pPr marL="342900" indent="-342900">
              <a:buAutoNum type="arabicParenR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БОГАТЫЙ И РАЗНООБРАЗНЫЙ ЖИВОТНЫЙ МИР НА ЗЕМЛЕ.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9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-ec.bstatic.com/images/hotel/max1024x768/699/699145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176" y="0"/>
            <a:ext cx="9171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27175" y="188640"/>
            <a:ext cx="9171174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ДОЖДИ НЕ ВЫПАДАЮТ ГОДАМИ,</a:t>
            </a:r>
          </a:p>
          <a:p>
            <a:pPr marL="342900" indent="-342900">
              <a:buAutoNum type="arabicParenR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ПОЧВЫ ПРАКТИЧЕСКИ ОТСУТСТВУЮТ,</a:t>
            </a:r>
          </a:p>
          <a:p>
            <a:pPr marL="342900" indent="-342900">
              <a:buAutoNum type="arabicParenR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ОБИТАНИЯ ВЕРБЛЮДА, ВЕЛЬВИЧИИ, ЛИСИЦЫ.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47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setwalls.ru/download.php?file=201306/1920x1200/setwalls.ru-579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00"/>
            <a:ext cx="9144000" cy="695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3634" y="260648"/>
            <a:ext cx="871296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ТАБЛИЦУ, ИСПОЛЬЗУЯ УЧЕБНИК С. 110: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322266"/>
              </p:ext>
            </p:extLst>
          </p:nvPr>
        </p:nvGraphicFramePr>
        <p:xfrm>
          <a:off x="175886" y="1412776"/>
          <a:ext cx="8748464" cy="4176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74232"/>
                <a:gridCol w="4374232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Имя исследователя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исследования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8583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744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5536" y="256490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/>
                <a:ea typeface="Calibri"/>
              </a:rPr>
              <a:t>Д. </a:t>
            </a:r>
            <a:r>
              <a:rPr lang="ru-RU" sz="2400" b="1" dirty="0">
                <a:latin typeface="Times New Roman"/>
                <a:ea typeface="Calibri"/>
              </a:rPr>
              <a:t>Ливингстон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50118" y="2349459"/>
            <a:ext cx="43849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err="1">
                <a:latin typeface="Times New Roman"/>
                <a:ea typeface="Calibri"/>
              </a:rPr>
              <a:t>Р.Замбези</a:t>
            </a:r>
            <a:r>
              <a:rPr lang="ru-RU" sz="2000" b="1" dirty="0">
                <a:latin typeface="Times New Roman"/>
                <a:ea typeface="Calibri"/>
              </a:rPr>
              <a:t>, на ней </a:t>
            </a:r>
            <a:r>
              <a:rPr lang="ru-RU" sz="2000" b="1" dirty="0" err="1">
                <a:latin typeface="Times New Roman"/>
                <a:ea typeface="Calibri"/>
              </a:rPr>
              <a:t>вдп</a:t>
            </a:r>
            <a:r>
              <a:rPr lang="ru-RU" sz="2000" b="1" dirty="0">
                <a:latin typeface="Times New Roman"/>
                <a:ea typeface="Calibri"/>
              </a:rPr>
              <a:t>. Виктория, расположение о. Ньяса, очень хотел найти истоки Нила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3479796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/>
                <a:ea typeface="Calibri"/>
              </a:rPr>
              <a:t>Н. И. Вавилов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408991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Times New Roman"/>
                <a:ea typeface="Calibri"/>
              </a:rPr>
              <a:t>Собрал более 6000 образцов культурных растений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8456" y="475294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latin typeface="Times New Roman"/>
                <a:ea typeface="Calibri"/>
              </a:rPr>
              <a:t>В.В.Юнкер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4293096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Times New Roman"/>
                <a:ea typeface="Calibri"/>
              </a:rPr>
              <a:t>Путешествовал по центральной и восточной Африке, собрал сведения о природе и жизни этих районов материка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14753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338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Home</cp:lastModifiedBy>
  <cp:revision>16</cp:revision>
  <dcterms:created xsi:type="dcterms:W3CDTF">2018-12-15T15:23:15Z</dcterms:created>
  <dcterms:modified xsi:type="dcterms:W3CDTF">2019-12-08T16:44:18Z</dcterms:modified>
</cp:coreProperties>
</file>