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5" r:id="rId3"/>
    <p:sldId id="296" r:id="rId4"/>
    <p:sldId id="294" r:id="rId5"/>
    <p:sldId id="297" r:id="rId6"/>
    <p:sldId id="299" r:id="rId7"/>
    <p:sldId id="264" r:id="rId8"/>
    <p:sldId id="276" r:id="rId9"/>
    <p:sldId id="300" r:id="rId10"/>
    <p:sldId id="277" r:id="rId11"/>
    <p:sldId id="278" r:id="rId12"/>
    <p:sldId id="281" r:id="rId13"/>
    <p:sldId id="282" r:id="rId14"/>
    <p:sldId id="290" r:id="rId15"/>
    <p:sldId id="286" r:id="rId16"/>
    <p:sldId id="29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Rg st="1" end="25"/>
    <p:penClr>
      <a:srgbClr val="FF0000"/>
    </p:penClr>
  </p:showPr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0" autoAdjust="0"/>
    <p:restoredTop sz="86467" autoAdjust="0"/>
  </p:normalViewPr>
  <p:slideViewPr>
    <p:cSldViewPr>
      <p:cViewPr>
        <p:scale>
          <a:sx n="100" d="100"/>
          <a:sy n="100" d="100"/>
        </p:scale>
        <p:origin x="-888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717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717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00794-B31A-401B-A7AA-C82AFC50F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05D6E-C7BD-490C-BEB9-6A5C55871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4DB1C-C1CC-42A1-9C37-53F8A5E58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6BBB2-5DDE-4A40-A137-140AC0EA4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A2769-8F9E-4116-82B3-ED1C786EF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9E336-7DA0-4DBA-85DB-1C7217CE9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A768-21DD-4B88-950D-00D69A141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1E3FC-23AE-4A57-91F8-534A434CA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948F-E31E-4934-A5EB-57960C3CE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2AB3B-F717-4DA7-B306-A8B8A6352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681E7-D1AE-4CCF-B7F9-C5676B562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565DD-6222-4421-8BD9-7692E7B4A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7B50C-2543-47FE-9251-0A24CEF31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608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609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611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2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613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3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4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4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614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14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14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14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614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14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14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15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15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BBFDA29-5663-4456-B4F6-EECB63BED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0" r:id="rId3"/>
    <p:sldLayoutId id="2147483689" r:id="rId4"/>
    <p:sldLayoutId id="2147483688" r:id="rId5"/>
    <p:sldLayoutId id="2147483687" r:id="rId6"/>
    <p:sldLayoutId id="2147483686" r:id="rId7"/>
    <p:sldLayoutId id="2147483685" r:id="rId8"/>
    <p:sldLayoutId id="2147483684" r:id="rId9"/>
    <p:sldLayoutId id="2147483683" r:id="rId10"/>
    <p:sldLayoutId id="2147483682" r:id="rId11"/>
    <p:sldLayoutId id="2147483681" r:id="rId12"/>
    <p:sldLayoutId id="2147483680" r:id="rId13"/>
  </p:sldLayoutIdLst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47" grpId="0"/>
      <p:bldP spid="46148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1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1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1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1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1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1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latin typeface="Times New Roman" pitchFamily="18" charset="0"/>
              </a:rPr>
              <a:t>Муниципальное бюджетное дошкольное образовательное учреждение «Детский сад комбинированного вида №42 »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28775"/>
            <a:ext cx="4037012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effectLst/>
                <a:latin typeface="Times New Roman" pitchFamily="18" charset="0"/>
              </a:rPr>
              <a:t>Родительское собрание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effectLst/>
              </a:rPr>
              <a:t>На тему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effectLst/>
              </a:rPr>
              <a:t>«Новый учебный год в </a:t>
            </a:r>
            <a:r>
              <a:rPr lang="ru-RU" sz="2800" i="1" dirty="0" err="1" smtClean="0">
                <a:effectLst/>
              </a:rPr>
              <a:t>старше-подготовительной</a:t>
            </a:r>
            <a:r>
              <a:rPr lang="ru-RU" sz="2800" i="1" dirty="0" smtClean="0">
                <a:effectLst/>
              </a:rPr>
              <a:t> группе – какой он?»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effectLst/>
                <a:latin typeface="Times New Roman" pitchFamily="18" charset="0"/>
              </a:rPr>
              <a:t>Презентацию подготовила  воспитатель логопедической группы </a:t>
            </a:r>
            <a:r>
              <a:rPr lang="en-US" sz="2000" dirty="0" smtClean="0">
                <a:effectLst/>
                <a:latin typeface="Times New Roman" pitchFamily="18" charset="0"/>
              </a:rPr>
              <a:t>I</a:t>
            </a:r>
            <a:r>
              <a:rPr lang="ru-RU" sz="2000" dirty="0" smtClean="0">
                <a:effectLst/>
                <a:latin typeface="Times New Roman" pitchFamily="18" charset="0"/>
              </a:rPr>
              <a:t> квалификационной категории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effectLst/>
                <a:latin typeface="Times New Roman" pitchFamily="18" charset="0"/>
              </a:rPr>
              <a:t> Демина  Марина Алексеевна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effectLst/>
                <a:latin typeface="Times New Roman" pitchFamily="18" charset="0"/>
              </a:rPr>
              <a:t>Октябрь 2018г.</a:t>
            </a:r>
          </a:p>
        </p:txBody>
      </p:sp>
      <p:pic>
        <p:nvPicPr>
          <p:cNvPr id="3079" name="Picture 7" descr="imgpreview?key=ae199e8299efca7&amp;mb=imgdb_preview_36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75" y="2349500"/>
            <a:ext cx="2617788" cy="2309813"/>
          </a:xfrm>
          <a:noFill/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Двигательная активность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effectLst/>
              </a:rPr>
              <a:t>С пяти до семи лет у вашего ребенка еще значительнее сдвиги в усовершенствовании моторики и силы. Скорость движений продолжает возрастать, заметно улучшается их координация. Теперь он уже может выполнять 2-3 вида двигательных навыков одновременно: бежать, ловить мяч, пританцовывать. Ребенок любит бегать, соревноваться. Может больше часа не отрываясь играть на улице в спортивные игры, бегать на расстояние до 200 м. Он учится кататься на коньках, лыжах, роликах, если еще не умел, то с легкостью может освоить плавание.</a:t>
            </a:r>
          </a:p>
        </p:txBody>
      </p:sp>
      <p:pic>
        <p:nvPicPr>
          <p:cNvPr id="6" name="Содержимое 5" descr="IMG_20180906_11105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65502" y="1628775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Эмоциональное развитие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effectLst/>
              </a:rPr>
              <a:t>У ребенка уже имеются собственные представления о красоте. Некоторые с удовольствием начинают слушать классическую музыку. Ребенок учится выплескивать часть эмоций в своих любимых занятиях (рисование, танцы, игры и др.), и стремиться управлять ими, пытается сдерживать и скрывать свои чувства (но не всегда у него это может получаться.) Труднее всего детям удается справляться со своим страхом. Ребенку могут сниться страшные сны. Он познает новые понятия: рождение, смерть, болезни, бедствия и они его очень волнуют</a:t>
            </a:r>
            <a:endParaRPr lang="ru-RU" sz="1600" b="1" dirty="0" smtClean="0">
              <a:effectLst/>
            </a:endParaRPr>
          </a:p>
        </p:txBody>
      </p:sp>
      <p:pic>
        <p:nvPicPr>
          <p:cNvPr id="6" name="Содержимое 5" descr="IMG_20180926_1015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3438" y="2377281"/>
            <a:ext cx="4038600" cy="30289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Особенности поведения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73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>
                <a:effectLst/>
              </a:rPr>
              <a:t>Ребенок обо всем уже имеет собственное мнение. Может объяснить, кто и почему ему нравится или не нравится. Он наблюдателен. Его очень интересует все, что происходит вокруг. Он стремится отыскать причины и связи между различными явлениями. Малыш становится очень самостоятельным. Если он хочет чему-то научиться, то может заниматься новым интересным дл</a:t>
            </a:r>
            <a:r>
              <a:rPr lang="ru-RU" sz="1600" i="1" smtClean="0">
                <a:effectLst/>
              </a:rPr>
              <a:t>я </a:t>
            </a:r>
            <a:r>
              <a:rPr lang="ru-RU" sz="1600" smtClean="0">
                <a:effectLst/>
              </a:rPr>
              <a:t>него занятием более чем полчаса. Но переключать его на разные виды деятельности целенаправленно еще очень сложно. Ребенок применяет в играх свои новые знания, сам выдумывает сюжеты игр, с легкостью осваивает сложные игрушки -конструктор, компьютер. К шести годам он осваивает большинство необходимых навыков и совершенствует их прямо на глазах - становится более аккуратным, следит за своим внешним видом - прической, одеждой, помогает вам по хозяйству.</a:t>
            </a:r>
          </a:p>
        </p:txBody>
      </p:sp>
      <p:pic>
        <p:nvPicPr>
          <p:cNvPr id="6" name="Содержимое 5" descr="IMG_20180920_08464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65502" y="1628775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Творческое развитие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dirty="0" smtClean="0">
                <a:effectLst/>
              </a:rPr>
              <a:t>Пик творческого развития ребенка. Он творит, не уставая, едва проснувшись, превращая простой тюльпан в необыкновенный аленький цветочек, строит дома для инопланетян. Его очень привлекает живопись, может подолгу рассматривать картины и краски. С удовольствием рисует сам, пытается что-то срисовывать с картины и придумывать свой сюжет. С пяти лет ребенок различными цветами выражает свои чувства по отношению к тому, что рисует. Считается, что детские рисунки - ключ к внутреннему миру малыша. Теперь уже он рисует человека уже таким, какой он есть на самом деле, детализируя лицо с глазами, чтобы он видел, с ушами, чтобы слышал, ртом, чтобы говорил и носом, чтобы нюхал. У нарисованного человечка появляется шея. На нем уже есть одежда, обувь и другие детали одежды. Чем больше у картинки сходства с настоящим человеком, тем развитее ваш ребенок и лучше подготовлен к обучению в школе.</a:t>
            </a:r>
          </a:p>
        </p:txBody>
      </p:sp>
      <p:pic>
        <p:nvPicPr>
          <p:cNvPr id="17412" name="Picture 8" descr="tvorchestvo_v_detskom_vozrast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2500306"/>
            <a:ext cx="3095625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IMG_20180913_16033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Развитие речи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dirty="0" smtClean="0">
                <a:effectLst/>
              </a:rPr>
              <a:t>Ребенок в возрасте от 5 до 7 лет может уметь: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1.Ребенок может называть свое имя, фамилию, сколько ему лет, называть город, в котором живет, как зовут родителей, сколько им лет, где и кем они работают.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2. Ребенок может знать домашний адрес, номер домашнего телефона.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>
                <a:effectLst/>
              </a:rPr>
              <a:t>       3. Ребенок может знать, что такое интонация, может пользоваться ею для выражения своих эмоций.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4. Ребенок может отличать побудительное предложение от повествовательного, восклицательное от вопросительного, может уметь их использовать.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5. Ребенок может формулировать и задавать вопросы, строить рассуждения, спорить.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6. Ребенок может знать много наизусть выученных стихотворений, сложных и больших по объему произведений. Рассказывать он может с выражением. 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3438" y="1628775"/>
            <a:ext cx="4038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</p:txBody>
      </p:sp>
      <p:pic>
        <p:nvPicPr>
          <p:cNvPr id="18437" name="Picture 8" descr="223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844675"/>
            <a:ext cx="38100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Что же надо знать о своём ребёнке?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effectLst/>
              </a:rPr>
              <a:t>О ребёнке надо знать всё. Нужно стараться быть ближе к нему, знать, чем он живёт, кого и за что любит, отчего у него портится настроение.</a:t>
            </a:r>
            <a:r>
              <a:rPr lang="ru-RU" sz="2800" dirty="0" smtClean="0"/>
              <a:t> </a:t>
            </a:r>
          </a:p>
        </p:txBody>
      </p:sp>
      <p:pic>
        <p:nvPicPr>
          <p:cNvPr id="6" name="Содержимое 5" descr="IMG_20180914_08543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65502" y="1628775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9" name="Содержимое 8" descr="IMG_20180910_12414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5" name="Рисунок 4" descr="IMG_20180912_0801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500174"/>
            <a:ext cx="4357718" cy="478632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93492353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333375"/>
            <a:ext cx="6624637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79488"/>
            <a:ext cx="8229600" cy="4381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>
                <a:effectLst/>
                <a:latin typeface="Times New Roman" pitchFamily="18" charset="0"/>
              </a:rPr>
              <a:t>Добрый вечер. Мы рады видеть Вас на нашей встрече. </a:t>
            </a:r>
            <a:r>
              <a:rPr lang="ru-RU" sz="4000" smtClean="0"/>
              <a:t>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effectLst/>
                <a:latin typeface="Times New Roman" pitchFamily="18" charset="0"/>
              </a:rPr>
              <a:t>    </a:t>
            </a:r>
            <a:r>
              <a:rPr lang="ru-RU" sz="2800" dirty="0" smtClean="0">
                <a:solidFill>
                  <a:schemeClr val="accent1"/>
                </a:solidFill>
                <a:effectLst/>
                <a:latin typeface="Times New Roman" pitchFamily="18" charset="0"/>
              </a:rPr>
              <a:t>Сегодня нам предстоит познакомиться с вами и обсудить особенности детей 5-7 лет.</a:t>
            </a:r>
          </a:p>
          <a:p>
            <a:r>
              <a:rPr lang="ru-RU" sz="2000" dirty="0" smtClean="0"/>
              <a:t>Повестка нашего собрания:</a:t>
            </a:r>
          </a:p>
          <a:p>
            <a:pPr>
              <a:buNone/>
            </a:pPr>
            <a:r>
              <a:rPr lang="ru-RU" sz="2000" dirty="0" smtClean="0"/>
              <a:t>1.Торжественное начало собрания. Поздравление родителей с началом учебного года .</a:t>
            </a:r>
          </a:p>
          <a:p>
            <a:r>
              <a:rPr lang="ru-RU" sz="2000" dirty="0" smtClean="0"/>
              <a:t> 2. Особенности образовательного процесса в старше – подготовительной группе. Выступление воспитателя: «Старший дошкольный возраст </a:t>
            </a:r>
            <a:r>
              <a:rPr lang="ru-RU" sz="2800" dirty="0" smtClean="0"/>
              <a:t>– какой он? »</a:t>
            </a:r>
          </a:p>
          <a:p>
            <a:r>
              <a:rPr lang="ru-RU" sz="2000" dirty="0" smtClean="0"/>
              <a:t>3. Выбор родительского комитета группы.</a:t>
            </a:r>
          </a:p>
          <a:p>
            <a:r>
              <a:rPr lang="ru-RU" sz="2000" dirty="0" smtClean="0"/>
              <a:t>4. Разное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>
              <a:solidFill>
                <a:schemeClr val="accent1"/>
              </a:solidFill>
              <a:effectLst/>
              <a:latin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Задачи ДОУ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body" sz="half" idx="2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 smtClean="0">
                <a:effectLst/>
              </a:rPr>
              <a:t>В нашем ДОУ реализуется примерная Программа, которая основана на Программе «От рождения до школы» </a:t>
            </a:r>
            <a:r>
              <a:rPr lang="ru-RU" sz="2000" dirty="0" err="1" smtClean="0">
                <a:effectLst/>
              </a:rPr>
              <a:t>Н.Е.</a:t>
            </a:r>
            <a:r>
              <a:rPr lang="ru-RU" sz="2000" b="1" dirty="0" err="1" smtClean="0">
                <a:effectLst/>
              </a:rPr>
              <a:t>Вераксы</a:t>
            </a:r>
            <a:r>
              <a:rPr lang="ru-RU" sz="2000" dirty="0" smtClean="0">
                <a:effectLst/>
              </a:rPr>
              <a:t>, Т.С.Комаровой, М.А.Васильевой в соответствии с </a:t>
            </a:r>
            <a:r>
              <a:rPr lang="ru-RU" sz="2000" b="1" dirty="0" smtClean="0">
                <a:effectLst/>
              </a:rPr>
              <a:t>ФГОС</a:t>
            </a:r>
            <a:r>
              <a:rPr lang="ru-RU" sz="2000" dirty="0" smtClean="0">
                <a:effectLst/>
              </a:rPr>
              <a:t> ДО.</a:t>
            </a:r>
          </a:p>
          <a:p>
            <a:pPr>
              <a:lnSpc>
                <a:spcPct val="90000"/>
              </a:lnSpc>
            </a:pPr>
            <a:r>
              <a:rPr lang="ru-RU" sz="2000" i="1" dirty="0" smtClean="0">
                <a:effectLst/>
              </a:rPr>
              <a:t>Основная задача: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effectLst/>
              </a:rPr>
              <a:t>    психолого-педагогическое сопровождение детей до школьного возраста (6 – 7 лет) в условиях естественного всестороннего развития личности ребенка.</a:t>
            </a:r>
          </a:p>
        </p:txBody>
      </p:sp>
      <p:pic>
        <p:nvPicPr>
          <p:cNvPr id="6" name="Содержимое 5" descr="IMG_20180906_08085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 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2"/>
          </p:nvPr>
        </p:nvSpPr>
        <p:spPr>
          <a:noFill/>
        </p:spPr>
        <p:txBody>
          <a:bodyPr/>
          <a:lstStyle/>
          <a:p>
            <a:r>
              <a:rPr lang="ru-RU" sz="1800" dirty="0" smtClean="0"/>
              <a:t>Чтобы образовательный процесс быль правильно организован мы в своей работе опираемся на основные нормативно-правовые документы, регламентирующими деятельность ДОУ:</a:t>
            </a:r>
          </a:p>
          <a:p>
            <a:r>
              <a:rPr lang="ru-RU" sz="1800" dirty="0" smtClean="0"/>
              <a:t>● Федеральный закон «Об образовании»;</a:t>
            </a:r>
          </a:p>
          <a:p>
            <a:r>
              <a:rPr lang="ru-RU" sz="1800" dirty="0" smtClean="0"/>
              <a:t>● Проект -Федеральный государственный образовательный стандарт дошкольного образования;</a:t>
            </a:r>
          </a:p>
          <a:p>
            <a:r>
              <a:rPr lang="ru-RU" sz="1800" dirty="0" smtClean="0"/>
              <a:t>● </a:t>
            </a:r>
            <a:r>
              <a:rPr lang="ru-RU" sz="1800" dirty="0" err="1" smtClean="0"/>
              <a:t>СанПин</a:t>
            </a:r>
            <a:r>
              <a:rPr lang="ru-RU" sz="1800" dirty="0" smtClean="0"/>
              <a:t> 2.4.1.2660-10.</a:t>
            </a:r>
          </a:p>
          <a:p>
            <a:r>
              <a:rPr lang="ru-RU" sz="1800" dirty="0" smtClean="0"/>
              <a:t>● Международная конвекция о правах ребенка.</a:t>
            </a:r>
            <a:endParaRPr lang="ru-RU" sz="1800" dirty="0"/>
          </a:p>
        </p:txBody>
      </p:sp>
      <p:pic>
        <p:nvPicPr>
          <p:cNvPr id="6" name="Содержимое 5" descr="IMG_20180907_1553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-714404"/>
            <a:ext cx="8229600" cy="1139825"/>
          </a:xfrm>
          <a:noFill/>
        </p:spPr>
        <p:txBody>
          <a:bodyPr/>
          <a:lstStyle/>
          <a:p>
            <a:endParaRPr lang="ru-RU" sz="18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642918"/>
            <a:ext cx="4038600" cy="4525963"/>
          </a:xfrm>
          <a:noFill/>
        </p:spPr>
        <p:txBody>
          <a:bodyPr/>
          <a:lstStyle/>
          <a:p>
            <a:pPr>
              <a:buNone/>
            </a:pPr>
            <a:r>
              <a:rPr lang="ru-RU" sz="1600" dirty="0" smtClean="0"/>
              <a:t>Ваши детки стали старше, в связи с этим у них увеличиваются их обязанности. И мне бы очень хотелось, чтоб Вы -  родители относились серьезно к образовательному процессу.</a:t>
            </a:r>
          </a:p>
          <a:p>
            <a:r>
              <a:rPr lang="ru-RU" sz="1600" dirty="0" smtClean="0"/>
              <a:t>Согласно ст.18 Закона РФ об образовании: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п.1:«Родители являются первыми педагогами. Они обязаны заложить основы физического, нравственного  и интеллектуального развития личности ребенка в детском возрасте»</a:t>
            </a:r>
          </a:p>
        </p:txBody>
      </p:sp>
      <p:pic>
        <p:nvPicPr>
          <p:cNvPr id="9220" name="Picture 8" descr="zanyatie-chto-gde-kog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628775"/>
            <a:ext cx="338455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IMG_20180926_10151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1142984"/>
            <a:ext cx="4038600" cy="30289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Социальное развитие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12875"/>
            <a:ext cx="4038600" cy="50403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effectLst/>
              </a:rPr>
              <a:t>С пяти лет ребенок уже четко знает свою половую принадлежность и даже в играх не хочет ее менять. В этом возрасте в воспитании мальчика очень важное место отводится отцу, а у девочек - маме. Папы учат сына быть мужественными, мамы дочек - женственными. Только заложенные в детстве эти качества гармонично приходят во взрослую жизнь. У ребенка закладывается представление о роли противоположного пола в жизни. Дочь постигает роль мужчины через поведение отца, а мальчики - роль женщины, через общение с мамой. </a:t>
            </a:r>
          </a:p>
        </p:txBody>
      </p:sp>
      <p:pic>
        <p:nvPicPr>
          <p:cNvPr id="6" name="Содержимое 5" descr="IMG_20180920_08462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65502" y="1628775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ru-RU" sz="2400" smtClean="0">
                <a:effectLst/>
              </a:rPr>
              <a:t>Психологические особенности детей старшего дошкольного возраста</a:t>
            </a:r>
          </a:p>
        </p:txBody>
      </p:sp>
      <p:pic>
        <p:nvPicPr>
          <p:cNvPr id="8" name="Содержимое 7" descr="IMG_20180928_09184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2000240"/>
            <a:ext cx="4038600" cy="3571900"/>
          </a:xfrm>
        </p:spPr>
      </p:pic>
      <p:sp>
        <p:nvSpPr>
          <p:cNvPr id="21514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</p:txBody>
      </p:sp>
      <p:pic>
        <p:nvPicPr>
          <p:cNvPr id="10245" name="Picture 7" descr="1285567228_2010-09-27_09362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363" y="1484313"/>
            <a:ext cx="34988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AutoShape 8" descr="Mladshij-shkolnyj-vozrast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298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Познание себя и окружающих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>
                <a:effectLst/>
              </a:rPr>
              <a:t>Всё больший интерес ребёнка направлен на сферу взаимоотношений между людьми. Оценки взрослого подвергаются критическому анализу и сравниваются со своими собственными. Под воздействием этих оценок представления ребёнка о «я» реальном и «я» идеальном дифференцируются более чётко. К этому периоду жизни у ребёнка накапливается достаточно большой запас знаний, который продолжает пополняться. Ребёнок стремится поделиться своими знаниями и впечатлениями с окружающими, сверстниками, что способствует появлению познавательной мотивации в общении.</a:t>
            </a:r>
          </a:p>
        </p:txBody>
      </p:sp>
      <p:pic>
        <p:nvPicPr>
          <p:cNvPr id="6" name="Содержимое 5" descr="IMG_20180920_0933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65502" y="1628775"/>
            <a:ext cx="3394472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Интеллектуальное развитие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4038600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>
                <a:effectLst/>
              </a:rPr>
              <a:t>К шести годам ребенок уже может не просто различать животных, но разделить их на диких и домашних. Может объединять предметы по различным признакам, находить между ними сходства и различия. После пяти лет малыш интересуется не только названиями предметов, но и тем из чего они сделаны. Он имеет собственное представление об окружающих его физических явлениях, может объяснить, что такое электричество, магнит. Ребенок очень хорошо ориентируется в пространстве: на улице, в знакомых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>
                <a:effectLst/>
              </a:rPr>
              <a:t>      помещениях, дома. Он пытается освоить алфавит и научиться чтению по слогам, а также продолжает совершенствовать письмо печатными буквами. Может считать (иногда до сотни), складывать и вычитать в пределах десяти.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3438" y="1628775"/>
            <a:ext cx="4038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</p:txBody>
      </p:sp>
      <p:pic>
        <p:nvPicPr>
          <p:cNvPr id="15365" name="Picture 8" descr="nas_tam_n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916113"/>
            <a:ext cx="3816350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1.2|1.1|1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|1.4|1.3|1.8|1.4|1"/>
</p:tagLst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962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Круги</vt:lpstr>
      <vt:lpstr>Муниципальное бюджетное дошкольное образовательное учреждение «Детский сад комбинированного вида №42 »</vt:lpstr>
      <vt:lpstr>Добрый вечер. Мы рады видеть Вас на нашей встрече.  </vt:lpstr>
      <vt:lpstr>Задачи ДОУ</vt:lpstr>
      <vt:lpstr> </vt:lpstr>
      <vt:lpstr>Слайд 5</vt:lpstr>
      <vt:lpstr>Социальное развитие</vt:lpstr>
      <vt:lpstr>Психологические особенности детей старшего дошкольного возраста</vt:lpstr>
      <vt:lpstr>Познание себя и окружающих</vt:lpstr>
      <vt:lpstr>Интеллектуальное развитие</vt:lpstr>
      <vt:lpstr>Двигательная активность</vt:lpstr>
      <vt:lpstr>Эмоциональное развитие</vt:lpstr>
      <vt:lpstr>Особенности поведения</vt:lpstr>
      <vt:lpstr>Творческое развитие</vt:lpstr>
      <vt:lpstr>Развитие речи</vt:lpstr>
      <vt:lpstr>Что же надо знать о своём ребёнке?</vt:lpstr>
      <vt:lpstr>Спасибо за внимание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сад» №27 комбинированного вида</dc:title>
  <dc:creator>Татьяна</dc:creator>
  <cp:lastModifiedBy>Admin</cp:lastModifiedBy>
  <cp:revision>38</cp:revision>
  <dcterms:created xsi:type="dcterms:W3CDTF">2015-05-11T16:37:30Z</dcterms:created>
  <dcterms:modified xsi:type="dcterms:W3CDTF">2019-12-08T09:13:41Z</dcterms:modified>
</cp:coreProperties>
</file>