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12/8/2019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059832" y="5085184"/>
            <a:ext cx="5637010" cy="882119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dirty="0" smtClean="0"/>
              <a:t>Подготовила: Капитонова Анастасия Олеговна</a:t>
            </a:r>
          </a:p>
          <a:p>
            <a:pPr algn="r"/>
            <a:r>
              <a:rPr lang="ru-RU" dirty="0" smtClean="0"/>
              <a:t>воспитатель МБДОУ № 48</a:t>
            </a:r>
          </a:p>
          <a:p>
            <a:pPr algn="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488832" cy="3161319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№ 48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МИРЕ СТЕКЛА»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33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6"/>
            <a:ext cx="4464496" cy="33843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348880"/>
            <a:ext cx="4032448" cy="4149027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87624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Однажды в давние времена моряки причалили к берегу.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6105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488832" cy="151216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    Они </a:t>
            </a:r>
            <a:r>
              <a:rPr lang="ru-RU" sz="2400" dirty="0"/>
              <a:t>вышли на сушу</a:t>
            </a:r>
            <a:r>
              <a:rPr lang="ru-RU" sz="2400" dirty="0" smtClean="0"/>
              <a:t>, чтобы отдохнуть и </a:t>
            </a:r>
            <a:r>
              <a:rPr lang="ru-RU" sz="2400" dirty="0"/>
              <a:t>развели на песке </a:t>
            </a:r>
            <a:r>
              <a:rPr lang="ru-RU" sz="2400" dirty="0" smtClean="0"/>
              <a:t>костер. </a:t>
            </a:r>
            <a:r>
              <a:rPr lang="ru-RU" sz="2400" dirty="0"/>
              <a:t>Чтобы костер не погас, </a:t>
            </a:r>
            <a:r>
              <a:rPr lang="ru-RU" sz="2400" dirty="0" smtClean="0"/>
              <a:t>они обложили его </a:t>
            </a:r>
            <a:r>
              <a:rPr lang="ru-RU" sz="2400" dirty="0"/>
              <a:t>кусками соды.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9" y="2249694"/>
            <a:ext cx="4859635" cy="377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834" y="2420888"/>
            <a:ext cx="4038041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54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7544" y="3717032"/>
            <a:ext cx="4392488" cy="2520280"/>
          </a:xfrm>
        </p:spPr>
        <p:txBody>
          <a:bodyPr>
            <a:normAutofit/>
          </a:bodyPr>
          <a:lstStyle/>
          <a:p>
            <a:r>
              <a:rPr lang="ru-RU" dirty="0" smtClean="0"/>
              <a:t>И на утро родилось чудо! </a:t>
            </a:r>
          </a:p>
          <a:p>
            <a:r>
              <a:rPr lang="ru-RU" dirty="0"/>
              <a:t>Получился камень твердый, но прозрачный и сверкал на солнце. Это было стекло. Вот такая легенда о происхождении стекла, ребята.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355976" y="548680"/>
            <a:ext cx="4752528" cy="1972293"/>
          </a:xfrm>
        </p:spPr>
        <p:txBody>
          <a:bodyPr/>
          <a:lstStyle/>
          <a:p>
            <a:pPr algn="just"/>
            <a:r>
              <a:rPr lang="ru-RU" sz="2000" dirty="0"/>
              <a:t>Всю ночь полыхал на ветру огонь. А в </a:t>
            </a:r>
            <a:r>
              <a:rPr lang="ru-RU" sz="2000" dirty="0" smtClean="0"/>
              <a:t>середине </a:t>
            </a:r>
            <a:r>
              <a:rPr lang="ru-RU" sz="2000" dirty="0"/>
              <a:t>его вершилось </a:t>
            </a:r>
            <a:r>
              <a:rPr lang="ru-RU" sz="2000" dirty="0" smtClean="0"/>
              <a:t>таинство – сода смешалась с песком и расплавилась.</a:t>
            </a:r>
            <a:endParaRPr lang="ru-RU" sz="2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610796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415" y="3429000"/>
            <a:ext cx="4205355" cy="319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69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1556792"/>
            <a:ext cx="4104456" cy="1944216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Мастеру-стеклодуву  очень помогает глиняная трубочка. Одним концом трубочки он берет расплавленную массу, а в отверстие другого конца дует и выдувает стеклянный пузырь, как вы выдуваете мыльные пузыри.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5"/>
            <a:ext cx="8064896" cy="79208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000" dirty="0"/>
              <a:t>Изделия из стекла делают мастера-стеклодувы.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8152">
            <a:off x="3817849" y="3253124"/>
            <a:ext cx="5021141" cy="3624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980728"/>
            <a:ext cx="4548085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945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142</TotalTime>
  <Words>140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Georgia</vt:lpstr>
      <vt:lpstr>Times New Roman</vt:lpstr>
      <vt:lpstr>Trebuchet MS</vt:lpstr>
      <vt:lpstr>Воздушный поток</vt:lpstr>
      <vt:lpstr>Муниципальное бюджетное дошкольное образовательное учреждение детский сад № 48  «В МИРЕ СТЕКЛА»</vt:lpstr>
      <vt:lpstr>Однажды в давние времена моряки причалили к берегу.</vt:lpstr>
      <vt:lpstr>    Они вышли на сушу, чтобы отдохнуть и развели на песке костер. Чтобы костер не погас, они обложили его кусками соды.</vt:lpstr>
      <vt:lpstr>Всю ночь полыхал на ветру огонь. А в середине его вершилось таинство – сода смешалась с песком и расплавилась.</vt:lpstr>
      <vt:lpstr>Изделия из стекла делают мастера-стеклодувы.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МИРЕ СТЕКЛА</dc:title>
  <dc:creator>RePack by Diakov</dc:creator>
  <cp:lastModifiedBy>anastasia anastasia</cp:lastModifiedBy>
  <cp:revision>23</cp:revision>
  <dcterms:created xsi:type="dcterms:W3CDTF">2016-04-02T15:56:53Z</dcterms:created>
  <dcterms:modified xsi:type="dcterms:W3CDTF">2019-12-08T15:09:19Z</dcterms:modified>
</cp:coreProperties>
</file>