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68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бюджетное дошкольное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№ 86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Красносельского района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первой младшей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группы: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«Зима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лучшее время года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Выполнила  воспитатель:</a:t>
            </a:r>
          </a:p>
          <a:p>
            <a:pPr algn="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Фомина Наталья Юрьевна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Санкт-Петербург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2018 г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4786346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Ivan\Desktop\Любовь Новосёлова_времена года_зима_лето_осень_зимние забавы_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65571"/>
            <a:ext cx="3857652" cy="5089192"/>
          </a:xfrm>
          <a:prstGeom prst="rect">
            <a:avLst/>
          </a:prstGeom>
          <a:noFill/>
        </p:spPr>
      </p:pic>
      <p:pic>
        <p:nvPicPr>
          <p:cNvPr id="3077" name="Picture 5" descr="C:\Users\Ivan\Desktop\i (19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643314"/>
            <a:ext cx="3838980" cy="3214686"/>
          </a:xfrm>
          <a:prstGeom prst="rect">
            <a:avLst/>
          </a:prstGeom>
          <a:noFill/>
        </p:spPr>
      </p:pic>
      <p:pic>
        <p:nvPicPr>
          <p:cNvPr id="3078" name="Picture 6" descr="C:\Users\Ivan\Desktop\blog_1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071546"/>
            <a:ext cx="3747635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3000372"/>
            <a:ext cx="1071570" cy="1500198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4098" name="Picture 2" descr="C:\Users\Ivan\Desktop\b4ab3ffd94e36139dd1358dc270a59c35f34d01450526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375090" cy="6392778"/>
          </a:xfrm>
          <a:prstGeom prst="rect">
            <a:avLst/>
          </a:prstGeom>
          <a:noFill/>
        </p:spPr>
      </p:pic>
      <p:pic>
        <p:nvPicPr>
          <p:cNvPr id="4099" name="Picture 3" descr="C:\Users\Ivan\Desktop\gorki-v-park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786190"/>
            <a:ext cx="4357686" cy="2857310"/>
          </a:xfrm>
          <a:prstGeom prst="rect">
            <a:avLst/>
          </a:prstGeom>
          <a:noFill/>
        </p:spPr>
      </p:pic>
      <p:pic>
        <p:nvPicPr>
          <p:cNvPr id="4100" name="Picture 4" descr="C:\Users\Ivan\Desktop\i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4347" y="214290"/>
            <a:ext cx="4318345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Зимой люди подкармливают птиц, для этого они развешивают на деревьях кормушки.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Ivan\Desktop\i (2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87" y="2071678"/>
            <a:ext cx="4456524" cy="4071966"/>
          </a:xfrm>
          <a:prstGeom prst="rect">
            <a:avLst/>
          </a:prstGeom>
          <a:noFill/>
        </p:spPr>
      </p:pic>
      <p:pic>
        <p:nvPicPr>
          <p:cNvPr id="5125" name="Picture 5" descr="C:\Users\Ivan\Desktop\56869805_kormimpti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2071678"/>
            <a:ext cx="4286281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71670" y="0"/>
            <a:ext cx="4429156" cy="12858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cs typeface="Aharoni" pitchFamily="2" charset="-79"/>
              </a:rPr>
              <a:t>Скоро, скоро Новый год!</a:t>
            </a:r>
            <a:br>
              <a:rPr lang="ru-RU" sz="3200" b="1" dirty="0" smtClean="0">
                <a:cs typeface="Aharoni" pitchFamily="2" charset="-79"/>
              </a:rPr>
            </a:br>
            <a:r>
              <a:rPr lang="ru-RU" sz="3200" b="1" dirty="0" smtClean="0">
                <a:cs typeface="Aharoni" pitchFamily="2" charset="-79"/>
              </a:rPr>
              <a:t> Он подарки принесет! </a:t>
            </a:r>
            <a:endParaRPr lang="ru-RU" sz="3200" b="1" dirty="0">
              <a:cs typeface="Aharoni" pitchFamily="2" charset="-79"/>
            </a:endParaRPr>
          </a:p>
        </p:txBody>
      </p:sp>
      <p:pic>
        <p:nvPicPr>
          <p:cNvPr id="1026" name="Picture 2" descr="C:\Users\Ivan\Desktop\72928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5160" y="1428736"/>
            <a:ext cx="9209160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74113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ru-RU" sz="3200" dirty="0" smtClean="0"/>
              <a:t>                Список используемой литературы: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1.  Русское народное творчество «Сборник загадок».</a:t>
            </a:r>
            <a:br>
              <a:rPr lang="ru-RU" sz="2200" dirty="0" smtClean="0"/>
            </a:br>
            <a:r>
              <a:rPr lang="ru-RU" sz="2200" dirty="0" smtClean="0"/>
              <a:t>2.  Картинки с сайта в поисковой  системе «</a:t>
            </a:r>
            <a:r>
              <a:rPr lang="ru-RU" sz="2200" dirty="0" err="1" smtClean="0"/>
              <a:t>Яндекс</a:t>
            </a:r>
            <a:r>
              <a:rPr lang="ru-RU" sz="2200" dirty="0" smtClean="0"/>
              <a:t>» .</a:t>
            </a:r>
            <a:br>
              <a:rPr lang="ru-RU" sz="2200" dirty="0" smtClean="0"/>
            </a:br>
            <a:r>
              <a:rPr lang="ru-RU" sz="2200" dirty="0" smtClean="0"/>
              <a:t>3.  </a:t>
            </a:r>
            <a:r>
              <a:rPr lang="ru-RU" sz="2200" dirty="0" err="1" smtClean="0"/>
              <a:t>Марудова</a:t>
            </a:r>
            <a:r>
              <a:rPr lang="ru-RU" sz="2200" dirty="0" smtClean="0"/>
              <a:t> Е.В. «Ознакомление дошкольников с окружающим миром».</a:t>
            </a:r>
            <a:br>
              <a:rPr lang="ru-RU" sz="2200" dirty="0" smtClean="0"/>
            </a:br>
            <a:r>
              <a:rPr lang="ru-RU" sz="2200" dirty="0" smtClean="0"/>
              <a:t> 4. </a:t>
            </a:r>
            <a:r>
              <a:rPr lang="ru-RU" sz="2200" dirty="0" err="1" smtClean="0"/>
              <a:t>Веракса</a:t>
            </a:r>
            <a:r>
              <a:rPr lang="ru-RU" sz="2200" dirty="0" smtClean="0"/>
              <a:t> Н.Е., Комарова Т.С., Васильева М.А.:  «Комплексные занятия».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Ivan\Desktop\1582639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85720" y="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«Здравствуй, Зимушка –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Зима!»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768" y="5929330"/>
            <a:ext cx="2000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500958" y="5572140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686800" cy="6324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представлений о зиме, о зимних явлениях в живой и неживой природе, о зимних развлечениях.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элементарных представлений о явлениях природы зимой: идет снег, кружатся снежинки, становится холодно, мороз, сугробы.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представления о зимней одежде.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знания детей о зиме, как  о времени года, зимних забавах, развлечениях.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словарный запас детей по теме "Зима", "Зимние забавы";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природе, умение замечать красоту зимней природы.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429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 дни становятся короче, а ночи – длиннее.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C:\Users\Ivan\Desktop\193303669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686700" cy="9286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деревьях нет листвы, а лежит снег.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Стоят сильные морозы.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Ivan\Desktop\R8T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8070877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0715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 – это много красивых снежинок. Они падают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 высоты на землю, крыши домов, деревья.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Ivan\Desktop\im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64294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Снежинки – это замерзшие капельки воды.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Ivan\Desktop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6110"/>
            <a:ext cx="9182269" cy="5901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Сугробы –   наметенная ветром большая куча снега. 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Ivan\Desktop\dom_sneg_eli_nebo_zima_holod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1460"/>
            <a:ext cx="9144000" cy="5906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8286776" cy="14287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Зимняя одежда.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Шуба, комбинезон, теплые штаны, теплая шапка, шарф, валенки, варежки, теплый свитер.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Ivan\Desktop\i (1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3384954" cy="2256636"/>
          </a:xfrm>
          <a:prstGeom prst="rect">
            <a:avLst/>
          </a:prstGeom>
          <a:noFill/>
        </p:spPr>
      </p:pic>
      <p:pic>
        <p:nvPicPr>
          <p:cNvPr id="2051" name="Picture 3" descr="C:\Users\Ivan\Desktop\i (1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357562"/>
            <a:ext cx="1809750" cy="1809750"/>
          </a:xfrm>
          <a:prstGeom prst="rect">
            <a:avLst/>
          </a:prstGeom>
          <a:noFill/>
        </p:spPr>
      </p:pic>
      <p:pic>
        <p:nvPicPr>
          <p:cNvPr id="2052" name="Picture 4" descr="C:\Users\Ivan\Desktop\i (1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797152"/>
            <a:ext cx="2419350" cy="1809750"/>
          </a:xfrm>
          <a:prstGeom prst="rect">
            <a:avLst/>
          </a:prstGeom>
          <a:noFill/>
        </p:spPr>
      </p:pic>
      <p:pic>
        <p:nvPicPr>
          <p:cNvPr id="2053" name="Picture 5" descr="C:\Users\Ivan\Desktop\1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36" y="5072074"/>
            <a:ext cx="2000264" cy="1590210"/>
          </a:xfrm>
          <a:prstGeom prst="rect">
            <a:avLst/>
          </a:prstGeom>
          <a:noFill/>
        </p:spPr>
      </p:pic>
      <p:pic>
        <p:nvPicPr>
          <p:cNvPr id="2054" name="Picture 6" descr="C:\Users\Ivan\Desktop\i (1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1428736"/>
            <a:ext cx="2143108" cy="1809750"/>
          </a:xfrm>
          <a:prstGeom prst="rect">
            <a:avLst/>
          </a:prstGeom>
          <a:noFill/>
        </p:spPr>
      </p:pic>
      <p:pic>
        <p:nvPicPr>
          <p:cNvPr id="2055" name="Picture 7" descr="C:\Users\Ivan\Desktop\i (18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57694"/>
            <a:ext cx="2166940" cy="2166940"/>
          </a:xfrm>
          <a:prstGeom prst="rect">
            <a:avLst/>
          </a:prstGeom>
          <a:noFill/>
        </p:spPr>
      </p:pic>
      <p:pic>
        <p:nvPicPr>
          <p:cNvPr id="2056" name="Picture 8" descr="C:\Users\Ivan\Desktop\3ce96556f14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2996952"/>
            <a:ext cx="2571768" cy="1809750"/>
          </a:xfrm>
          <a:prstGeom prst="rect">
            <a:avLst/>
          </a:prstGeom>
          <a:noFill/>
        </p:spPr>
      </p:pic>
      <p:pic>
        <p:nvPicPr>
          <p:cNvPr id="2057" name="Picture 9" descr="C:\Users\Ivan\Desktop\68639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9124" y="1428736"/>
            <a:ext cx="1928826" cy="1544696"/>
          </a:xfrm>
          <a:prstGeom prst="rect">
            <a:avLst/>
          </a:prstGeom>
          <a:noFill/>
        </p:spPr>
      </p:pic>
      <p:pic>
        <p:nvPicPr>
          <p:cNvPr id="2058" name="Picture 10" descr="C:\Users\Ivan\Desktop\36430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58114" y="4357695"/>
            <a:ext cx="1957238" cy="2166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</TotalTime>
  <Words>189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Государственное бюджетное дошкольное образовательное учреждение детский сад № 86 Красносельского района  Санкт-Петербурга </vt:lpstr>
      <vt:lpstr>Слайд 2</vt:lpstr>
      <vt:lpstr>Слайд 3</vt:lpstr>
      <vt:lpstr>Зимой дни становятся короче, а ночи – длиннее.</vt:lpstr>
      <vt:lpstr>На деревьях нет листвы, а лежит снег.               Стоят сильные морозы.</vt:lpstr>
      <vt:lpstr>Снег – это много красивых снежинок. Они падают    с высоты на землю, крыши домов, деревья.</vt:lpstr>
      <vt:lpstr>Снежинки – это замерзшие капельки воды. </vt:lpstr>
      <vt:lpstr>    Сугробы –   наметенная ветром большая куча снега. </vt:lpstr>
      <vt:lpstr>                     Зимняя одежда. Шуба, комбинезон, теплые штаны, теплая шапка, шарф, валенки, варежки, теплый свитер.</vt:lpstr>
      <vt:lpstr>Зимние забавы</vt:lpstr>
      <vt:lpstr>Слайд 11</vt:lpstr>
      <vt:lpstr>Зимой люди подкармливают птиц, для этого они развешивают на деревьях кормушки.</vt:lpstr>
      <vt:lpstr>Скоро, скоро Новый год!  Он подарки принесет! </vt:lpstr>
      <vt:lpstr>                Список используемой литературы:  1.  Русское народное творчество «Сборник загадок». 2.  Картинки с сайта в поисковой  системе «Яндекс» . 3.  Марудова Е.В. «Ознакомление дошкольников с окружающим миром».  4. Веракса Н.Е., Комарова Т.С., Васильева М.А.:  «Комплексные занятия».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24</cp:revision>
  <dcterms:created xsi:type="dcterms:W3CDTF">2015-11-30T17:57:20Z</dcterms:created>
  <dcterms:modified xsi:type="dcterms:W3CDTF">2019-12-08T15:50:00Z</dcterms:modified>
</cp:coreProperties>
</file>