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CD59FB-B7B9-469C-8B61-C3903B6C3CA6}" v="30" dt="2019-11-14T21:18:58.9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2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30CD59FB-B7B9-469C-8B61-C3903B6C3CA6}"/>
    <pc:docChg chg="addSld delSld modSld">
      <pc:chgData name="" userId="" providerId="" clId="Web-{30CD59FB-B7B9-469C-8B61-C3903B6C3CA6}" dt="2019-11-14T21:18:58.959" v="29"/>
      <pc:docMkLst>
        <pc:docMk/>
      </pc:docMkLst>
      <pc:sldChg chg="addSp delSp modSp">
        <pc:chgData name="" userId="" providerId="" clId="Web-{30CD59FB-B7B9-469C-8B61-C3903B6C3CA6}" dt="2019-11-14T21:00:13.095" v="18" actId="1076"/>
        <pc:sldMkLst>
          <pc:docMk/>
          <pc:sldMk cId="0" sldId="256"/>
        </pc:sldMkLst>
        <pc:spChg chg="mod">
          <ac:chgData name="" userId="" providerId="" clId="Web-{30CD59FB-B7B9-469C-8B61-C3903B6C3CA6}" dt="2019-11-14T21:00:13.095" v="18" actId="1076"/>
          <ac:spMkLst>
            <pc:docMk/>
            <pc:sldMk cId="0" sldId="256"/>
            <ac:spMk id="6" creationId="{00000000-0000-0000-0000-000000000000}"/>
          </ac:spMkLst>
        </pc:spChg>
        <pc:spChg chg="add del mod">
          <ac:chgData name="" userId="" providerId="" clId="Web-{30CD59FB-B7B9-469C-8B61-C3903B6C3CA6}" dt="2019-11-14T20:59:25.579" v="9"/>
          <ac:spMkLst>
            <pc:docMk/>
            <pc:sldMk cId="0" sldId="256"/>
            <ac:spMk id="8" creationId="{CBFEA3DB-F434-4850-9E25-5DA2EE83D5BA}"/>
          </ac:spMkLst>
        </pc:spChg>
        <pc:picChg chg="add del mod">
          <ac:chgData name="" userId="" providerId="" clId="Web-{30CD59FB-B7B9-469C-8B61-C3903B6C3CA6}" dt="2019-11-14T21:00:00.985" v="17" actId="14100"/>
          <ac:picMkLst>
            <pc:docMk/>
            <pc:sldMk cId="0" sldId="256"/>
            <ac:picMk id="5" creationId="{2EC74416-E52D-4000-824D-2664EB4CAAE3}"/>
          </ac:picMkLst>
        </pc:picChg>
      </pc:sldChg>
      <pc:sldChg chg="addSp delSp modSp new del">
        <pc:chgData name="" userId="" providerId="" clId="Web-{30CD59FB-B7B9-469C-8B61-C3903B6C3CA6}" dt="2019-11-14T21:18:58.959" v="29"/>
        <pc:sldMkLst>
          <pc:docMk/>
          <pc:sldMk cId="1649785225" sldId="274"/>
        </pc:sldMkLst>
        <pc:spChg chg="del mod">
          <ac:chgData name="" userId="" providerId="" clId="Web-{30CD59FB-B7B9-469C-8B61-C3903B6C3CA6}" dt="2019-11-14T21:01:06.126" v="23"/>
          <ac:spMkLst>
            <pc:docMk/>
            <pc:sldMk cId="1649785225" sldId="274"/>
            <ac:spMk id="2" creationId="{67ACE610-FB19-40DA-8776-0D21E4FF0DDF}"/>
          </ac:spMkLst>
        </pc:spChg>
        <pc:spChg chg="del mod">
          <ac:chgData name="" userId="" providerId="" clId="Web-{30CD59FB-B7B9-469C-8B61-C3903B6C3CA6}" dt="2019-11-14T21:01:00.345" v="21"/>
          <ac:spMkLst>
            <pc:docMk/>
            <pc:sldMk cId="1649785225" sldId="274"/>
            <ac:spMk id="3" creationId="{8B49BA67-F394-49DF-AAB9-C49043E2AD46}"/>
          </ac:spMkLst>
        </pc:spChg>
        <pc:spChg chg="add mod">
          <ac:chgData name="" userId="" providerId="" clId="Web-{30CD59FB-B7B9-469C-8B61-C3903B6C3CA6}" dt="2019-11-14T21:07:37.143" v="25"/>
          <ac:spMkLst>
            <pc:docMk/>
            <pc:sldMk cId="1649785225" sldId="274"/>
            <ac:spMk id="4" creationId="{93BB26A0-FDC5-4A82-8E88-4B6159BA521D}"/>
          </ac:spMkLst>
        </pc:spChg>
        <pc:spChg chg="add mod">
          <ac:chgData name="" userId="" providerId="" clId="Web-{30CD59FB-B7B9-469C-8B61-C3903B6C3CA6}" dt="2019-11-14T21:09:54.863" v="28" actId="1076"/>
          <ac:spMkLst>
            <pc:docMk/>
            <pc:sldMk cId="1649785225" sldId="274"/>
            <ac:spMk id="5" creationId="{6BF74718-DB5A-461E-A5F6-C5922D48ACD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CAF41A-6E4B-4CB6-B545-44A68330F213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254B2-6C02-496C-ACA2-DC4F0F108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254B2-6C02-496C-ACA2-DC4F0F1085D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207F-4B9D-4A25-97E7-788B6C97668E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6737-952B-4767-AA15-8B83D56CD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207F-4B9D-4A25-97E7-788B6C97668E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6737-952B-4767-AA15-8B83D56CD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207F-4B9D-4A25-97E7-788B6C97668E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6737-952B-4767-AA15-8B83D56CD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207F-4B9D-4A25-97E7-788B6C97668E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6737-952B-4767-AA15-8B83D56CD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207F-4B9D-4A25-97E7-788B6C97668E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6737-952B-4767-AA15-8B83D56CD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207F-4B9D-4A25-97E7-788B6C97668E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6737-952B-4767-AA15-8B83D56CD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207F-4B9D-4A25-97E7-788B6C97668E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6737-952B-4767-AA15-8B83D56CD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207F-4B9D-4A25-97E7-788B6C97668E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6737-952B-4767-AA15-8B83D56CD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207F-4B9D-4A25-97E7-788B6C97668E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6737-952B-4767-AA15-8B83D56CD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207F-4B9D-4A25-97E7-788B6C97668E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6737-952B-4767-AA15-8B83D56CD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D207F-4B9D-4A25-97E7-788B6C97668E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FD76737-952B-4767-AA15-8B83D56CD0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CD207F-4B9D-4A25-97E7-788B6C97668E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D76737-952B-4767-AA15-8B83D56CD0B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kuklopedia.ru/doll/%D0%A2%D0%B8%D1%80%D0%B0%D0%B6" TargetMode="External"/><Relationship Id="rId2" Type="http://schemas.openxmlformats.org/officeDocument/2006/relationships/hyperlink" Target="https://wiki.kuklopedia.ru/index.php?title=%D0%A5%D1%83%D0%B4%D0%BE%D0%B6%D0%B5%D1%81%D1%82%D0%B2%D0%B5%D0%BD%D0%BD%D0%B0%D1%8F_%D0%BA%D1%83%D0%BA%D0%BB%D0%B0&amp;action=edit&amp;redlink=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>
            <a:normAutofit/>
          </a:bodyPr>
          <a:lstStyle/>
          <a:p>
            <a:r>
              <a:rPr lang="ru-RU" sz="1800" cap="all" dirty="0"/>
              <a:t>МУНИЦИПАЛЬНОЕ БЮДЖЕТНОЕ ОБЩЕОБРАЗОВАТЕЛЬНОЕ УЧРЕЖДЕНИЕ Г. КОСТРОМЫ «СРЕДНЯЯ ОБЩЕОБРАЗОВАТЕЛЬНАЯ ШКОЛА №11»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44824"/>
            <a:ext cx="6400800" cy="3793976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     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endParaRPr lang="ru-RU" sz="4800" dirty="0"/>
          </a:p>
          <a:p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4653136"/>
            <a:ext cx="4536504" cy="17728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Выполнила: </a:t>
            </a:r>
            <a:r>
              <a:rPr lang="ru-RU" dirty="0" err="1">
                <a:solidFill>
                  <a:schemeClr val="tx1"/>
                </a:solidFill>
              </a:rPr>
              <a:t>Черняновская</a:t>
            </a:r>
            <a:r>
              <a:rPr lang="ru-RU" dirty="0">
                <a:solidFill>
                  <a:schemeClr val="tx1"/>
                </a:solidFill>
              </a:rPr>
              <a:t>  Анастасия </a:t>
            </a:r>
          </a:p>
          <a:p>
            <a:r>
              <a:rPr lang="ru-RU" dirty="0">
                <a:solidFill>
                  <a:schemeClr val="tx1"/>
                </a:solidFill>
              </a:rPr>
              <a:t>обучающаяся 11 «А» класса</a:t>
            </a:r>
          </a:p>
          <a:p>
            <a:r>
              <a:rPr lang="ru-RU" dirty="0">
                <a:solidFill>
                  <a:schemeClr val="tx1"/>
                </a:solidFill>
              </a:rPr>
              <a:t>Руководитель: </a:t>
            </a:r>
            <a:r>
              <a:rPr lang="ru-RU" dirty="0" err="1">
                <a:solidFill>
                  <a:schemeClr val="tx1"/>
                </a:solidFill>
              </a:rPr>
              <a:t>Фартальнова</a:t>
            </a:r>
            <a:r>
              <a:rPr lang="ru-RU" dirty="0">
                <a:solidFill>
                  <a:schemeClr val="tx1"/>
                </a:solidFill>
              </a:rPr>
              <a:t> Л.В.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03697" y="2764854"/>
            <a:ext cx="5016775" cy="12119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Проект: «Заячья  осень» </a:t>
            </a:r>
          </a:p>
        </p:txBody>
      </p:sp>
      <p:pic>
        <p:nvPicPr>
          <p:cNvPr id="5" name="Рисунок 6" descr="Изображение выглядит как внутренний, сидит, стол, маленьк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EC74416-E52D-4000-824D-2664EB4CA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093" y="2196142"/>
            <a:ext cx="3402041" cy="44929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722344"/>
          </a:xfrm>
        </p:spPr>
        <p:txBody>
          <a:bodyPr>
            <a:normAutofit fontScale="90000"/>
          </a:bodyPr>
          <a:lstStyle/>
          <a:p>
            <a:r>
              <a:rPr lang="ru-RU" dirty="0"/>
              <a:t>Алгоритм работы над проектом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1.Определение темы работы над проектом, поиск идеи.</a:t>
            </a:r>
          </a:p>
          <a:p>
            <a:r>
              <a:rPr lang="ru-RU" dirty="0"/>
              <a:t>2.Поис информации по данной теме.</a:t>
            </a:r>
          </a:p>
          <a:p>
            <a:r>
              <a:rPr lang="ru-RU" dirty="0"/>
              <a:t>3.Выбор сюжета и персонажей.</a:t>
            </a:r>
          </a:p>
          <a:p>
            <a:r>
              <a:rPr lang="ru-RU" dirty="0"/>
              <a:t>4.Выработка своего индивидуального стиля в изготовлении кукол.</a:t>
            </a:r>
          </a:p>
          <a:p>
            <a:r>
              <a:rPr lang="ru-RU" dirty="0"/>
              <a:t>5.Художественное оформление куклы и композиции.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0080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Технология изготовления: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7977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r>
              <a:rPr lang="ru-RU" dirty="0"/>
              <a:t>Поиск необходимых материалов и оборудования;</a:t>
            </a:r>
          </a:p>
          <a:p>
            <a:r>
              <a:rPr lang="ru-RU" dirty="0"/>
              <a:t>Разработка технологического процесса;</a:t>
            </a:r>
          </a:p>
          <a:p>
            <a:r>
              <a:rPr lang="ru-RU" dirty="0"/>
              <a:t>Составление перечня оборудования, инструментов, материалов;</a:t>
            </a:r>
          </a:p>
          <a:p>
            <a:r>
              <a:rPr lang="ru-RU" dirty="0"/>
              <a:t>Экономический расчет;</a:t>
            </a:r>
          </a:p>
          <a:p>
            <a:r>
              <a:rPr lang="ru-RU" dirty="0"/>
              <a:t>Оформление проекта;</a:t>
            </a:r>
          </a:p>
          <a:p>
            <a:r>
              <a:rPr lang="ru-RU" dirty="0"/>
              <a:t>Анализ выполненной работы.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864096"/>
          </a:xfrm>
        </p:spPr>
        <p:txBody>
          <a:bodyPr>
            <a:noAutofit/>
          </a:bodyPr>
          <a:lstStyle/>
          <a:p>
            <a:r>
              <a:rPr lang="ru-RU" sz="3200" b="1" dirty="0"/>
              <a:t>Материалы:                               Оборудование: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-Бумага для выкройки</a:t>
            </a:r>
          </a:p>
          <a:p>
            <a:r>
              <a:rPr lang="ru-RU" dirty="0"/>
              <a:t>-Ткань</a:t>
            </a:r>
          </a:p>
          <a:p>
            <a:r>
              <a:rPr lang="ru-RU" dirty="0"/>
              <a:t>-</a:t>
            </a:r>
            <a:r>
              <a:rPr lang="ru-RU" dirty="0" err="1"/>
              <a:t>Синтепон</a:t>
            </a:r>
            <a:endParaRPr lang="ru-RU" dirty="0"/>
          </a:p>
          <a:p>
            <a:r>
              <a:rPr lang="ru-RU" dirty="0"/>
              <a:t>-Пряжа для вязания</a:t>
            </a:r>
          </a:p>
          <a:p>
            <a:r>
              <a:rPr lang="ru-RU" dirty="0"/>
              <a:t>-Нитки «Сирень»</a:t>
            </a:r>
          </a:p>
          <a:p>
            <a:r>
              <a:rPr lang="ru-RU" dirty="0"/>
              <a:t>-Кофе</a:t>
            </a:r>
          </a:p>
          <a:p>
            <a:r>
              <a:rPr lang="ru-RU" dirty="0"/>
              <a:t>-Нитки</a:t>
            </a:r>
          </a:p>
          <a:p>
            <a:r>
              <a:rPr lang="ru-RU" dirty="0"/>
              <a:t>-Декор                                           </a:t>
            </a:r>
          </a:p>
          <a:p>
            <a:r>
              <a:rPr lang="ru-RU" dirty="0"/>
              <a:t>-Иглы для шитья</a:t>
            </a:r>
          </a:p>
          <a:p>
            <a:r>
              <a:rPr lang="ru-RU" dirty="0"/>
              <a:t>-Швейная машина</a:t>
            </a:r>
          </a:p>
          <a:p>
            <a:r>
              <a:rPr lang="ru-RU" dirty="0"/>
              <a:t>-Крючок для вязания</a:t>
            </a:r>
          </a:p>
          <a:p>
            <a:r>
              <a:rPr lang="ru-RU" dirty="0"/>
              <a:t>-Ножницы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08104" y="1196752"/>
            <a:ext cx="2808312" cy="23762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-Иглы для шитья</a:t>
            </a:r>
          </a:p>
          <a:p>
            <a:r>
              <a:rPr lang="ru-RU" dirty="0">
                <a:solidFill>
                  <a:schemeClr val="tx1"/>
                </a:solidFill>
              </a:rPr>
              <a:t>-Швейная машинка</a:t>
            </a:r>
          </a:p>
          <a:p>
            <a:r>
              <a:rPr lang="ru-RU" dirty="0">
                <a:solidFill>
                  <a:schemeClr val="tx1"/>
                </a:solidFill>
              </a:rPr>
              <a:t>-Крючок для вязания</a:t>
            </a:r>
          </a:p>
          <a:p>
            <a:r>
              <a:rPr lang="ru-RU" dirty="0">
                <a:solidFill>
                  <a:schemeClr val="tx1"/>
                </a:solidFill>
              </a:rPr>
              <a:t>-Ножницы</a:t>
            </a:r>
          </a:p>
          <a:p>
            <a:pPr algn="ctr"/>
            <a:endParaRPr lang="ru-RU" dirty="0"/>
          </a:p>
        </p:txBody>
      </p:sp>
      <p:pic>
        <p:nvPicPr>
          <p:cNvPr id="6" name="Рисунок 5" descr="https://sun9-13.userapi.com/c858520/v858520198/46ee6/xBGlQ3qYOnM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212976"/>
            <a:ext cx="3528392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368152"/>
          </a:xfrm>
        </p:spPr>
        <p:txBody>
          <a:bodyPr>
            <a:normAutofit fontScale="90000"/>
          </a:bodyPr>
          <a:lstStyle/>
          <a:p>
            <a:pPr lvl="0"/>
            <a:r>
              <a:rPr lang="ru-RU" sz="5400" u="sng" dirty="0">
                <a:solidFill>
                  <a:srgbClr val="000000"/>
                </a:solidFill>
                <a:latin typeface="Trebuchet MS" pitchFamily="34" charset="0"/>
                <a:ea typeface="Times New Roman" pitchFamily="18" charset="0"/>
                <a:cs typeface="Arial" pitchFamily="34" charset="0"/>
              </a:rPr>
              <a:t>1.Кроим и шьем тело куклы</a:t>
            </a:r>
            <a:br>
              <a:rPr lang="ru-RU" sz="4800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468880"/>
            <a:ext cx="8229600" cy="4389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Рисунок 16" descr="https://sun9-28.userapi.com/c858520/v858520198/46eb7/B_cw8pOvXT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3168352" cy="2376264"/>
          </a:xfrm>
          <a:prstGeom prst="rect">
            <a:avLst/>
          </a:prstGeom>
          <a:noFill/>
        </p:spPr>
      </p:pic>
      <p:pic>
        <p:nvPicPr>
          <p:cNvPr id="1026" name="Рисунок 13" descr="https://sun9-5.userapi.com/c858520/v858520198/46e99/Z7KDi9rfXv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916832"/>
            <a:ext cx="3031785" cy="2376264"/>
          </a:xfrm>
          <a:prstGeom prst="rect">
            <a:avLst/>
          </a:prstGeom>
          <a:noFill/>
        </p:spPr>
      </p:pic>
      <p:pic>
        <p:nvPicPr>
          <p:cNvPr id="1025" name="Рисунок 10" descr="https://sun9-19.userapi.com/c858520/v858520198/46e8f/H5leC0VNNO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573016"/>
            <a:ext cx="2088232" cy="2990850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2329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45397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771525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/>
          <a:lstStyle/>
          <a:p>
            <a:pPr fontAlgn="base"/>
            <a:r>
              <a:rPr lang="ru-RU" dirty="0"/>
              <a:t>Шьем одежду.</a:t>
            </a:r>
          </a:p>
          <a:p>
            <a:pPr fontAlgn="base"/>
            <a:r>
              <a:rPr lang="ru-RU" dirty="0"/>
              <a:t>Вяжем свитер и кардиган.</a:t>
            </a:r>
          </a:p>
          <a:p>
            <a:pPr fontAlgn="base"/>
            <a:r>
              <a:rPr lang="ru-RU" dirty="0"/>
              <a:t>Пришиваем волосы.</a:t>
            </a:r>
          </a:p>
          <a:p>
            <a:pPr fontAlgn="base"/>
            <a:r>
              <a:rPr lang="ru-RU" dirty="0"/>
              <a:t>Добавляем детали.</a:t>
            </a:r>
          </a:p>
          <a:p>
            <a:pPr fontAlgn="base"/>
            <a:r>
              <a:rPr lang="ru-RU" dirty="0"/>
              <a:t>Все -  куколка готова</a:t>
            </a:r>
          </a:p>
          <a:p>
            <a:endParaRPr lang="ru-RU" dirty="0"/>
          </a:p>
        </p:txBody>
      </p:sp>
      <p:pic>
        <p:nvPicPr>
          <p:cNvPr id="4" name="Рисунок 3" descr="https://sun9-40.userapi.com/c858520/v858520198/46e71/3gSadiCzmsU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908720"/>
            <a:ext cx="30861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gepur-shop.ru/img/sshit-dzhinsy-dlya-barbi_2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573016"/>
            <a:ext cx="379360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https://i.pinimg.com/originals/1a/bb/26/1abb26b824e528d5b9425f362eaa34a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429000"/>
            <a:ext cx="4032448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dirty="0"/>
              <a:t>Экологическая экспертиза 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1872208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dirty="0"/>
              <a:t>Изготовление игрушки не причинило ущерба окружающей среде. Все материалы, которые, я использовала для создания игрушки, экологически безопасны. Остатки ткани и отделки хранятся в определённом месте и могут быть использованы для изготовления других вещей.</a:t>
            </a:r>
          </a:p>
          <a:p>
            <a:pPr fontAlgn="base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https://modopia.com/wp-content/uploads/2018/11/2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284984"/>
            <a:ext cx="597666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712968" cy="216024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dirty="0"/>
              <a:t> </a:t>
            </a:r>
            <a:r>
              <a:rPr lang="ru-RU" sz="3600" dirty="0"/>
              <a:t>Организация рабочего места и охрана труда</a:t>
            </a:r>
            <a:br>
              <a:rPr lang="ru-RU" sz="4000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29700" name="Picture 4" descr="https://shablonia.ru/image/cache/data/stendi/obuchayushchie/pravila-bezopasnosti-pri-rabote-na-shveynoy-mashine-5-500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3528392" cy="2448272"/>
          </a:xfrm>
          <a:prstGeom prst="rect">
            <a:avLst/>
          </a:prstGeom>
          <a:noFill/>
        </p:spPr>
      </p:pic>
      <p:pic>
        <p:nvPicPr>
          <p:cNvPr id="29702" name="Picture 6" descr="https://yasli-shkola.ru/wa-data/public/shop/products/83/28/2883/images/12169/12169.390x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412776"/>
            <a:ext cx="3600400" cy="5178152"/>
          </a:xfrm>
          <a:prstGeom prst="rect">
            <a:avLst/>
          </a:prstGeom>
          <a:noFill/>
        </p:spPr>
      </p:pic>
      <p:pic>
        <p:nvPicPr>
          <p:cNvPr id="29698" name="Picture 2" descr="https://ds04.infourok.ru/uploads/ex/0062/000a2609-9b5877a5/img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861048"/>
            <a:ext cx="3863479" cy="28976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>
            <a:normAutofit/>
          </a:bodyPr>
          <a:lstStyle/>
          <a:p>
            <a:r>
              <a:rPr lang="ru-RU" dirty="0"/>
              <a:t>Заключение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 fontScale="92500" lnSpcReduction="20000"/>
          </a:bodyPr>
          <a:lstStyle/>
          <a:p>
            <a:pPr fontAlgn="base">
              <a:buNone/>
            </a:pPr>
            <a:endParaRPr lang="ru-RU" dirty="0"/>
          </a:p>
          <a:p>
            <a:pPr lvl="0"/>
            <a:r>
              <a:rPr lang="ru-RU" dirty="0"/>
              <a:t>В процессе работы над творческим проектом при изучении теоретического материала был пополнен багаж знаний по истории возникновения и эволюции развития кукол,  актуальности интерьерных кукол в современном декоративно – прикладном искусстве.</a:t>
            </a:r>
          </a:p>
          <a:p>
            <a:pPr lvl="0"/>
            <a:r>
              <a:rPr lang="ru-RU" dirty="0"/>
              <a:t>При изготовлении интерьерной текстильной куклы были использованы знания и навыки по изготовлению текстильных игрушек, пошиву брюк, сорочки, вязанию крючком. Вложенные труд и старание дали свои плоды: творческий проект выполнен аккуратно, имеет эстетический вид. Поставленные цель и задачи достигнуты, и можно смело сказать, что творческий проект реализован успешно.</a:t>
            </a:r>
          </a:p>
          <a:p>
            <a:pPr>
              <a:buNone/>
            </a:pPr>
            <a:r>
              <a:rPr lang="ru-RU" dirty="0"/>
              <a:t>   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2770" name="Picture 2" descr="https://yt3.ggpht.com/a/AGF-l79pcAAz9atWdhI6M6YemSLzOIMSvZ6DFStqqQ=s800-mo-c-c0xffffffff-rj-k-n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996952"/>
            <a:ext cx="91440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Спасибо,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Аннотация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 наше время у мастериц есть множество возможностей для создания различных интересных и необычных изделий, в том числе  игрушки в стиле «Текстильная. Авторская кукла».</a:t>
            </a:r>
          </a:p>
          <a:p>
            <a:r>
              <a:rPr lang="ru-RU" dirty="0"/>
              <a:t>В этом проекте вы найдете пошаговое описание такого процесса как изготовление куклы, рекомендации по выбору материалов.</a:t>
            </a:r>
          </a:p>
          <a:p>
            <a:r>
              <a:rPr lang="ru-RU" dirty="0"/>
              <a:t>Создание такой куклы не составит особого труда, но зато принесет массу удовольствия.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/>
          <a:lstStyle/>
          <a:p>
            <a:r>
              <a:rPr lang="ru-RU" dirty="0"/>
              <a:t>Введение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r>
              <a:rPr lang="ru-RU" sz="2400" dirty="0"/>
              <a:t>Кукла - одно из самых ярких отражений человеческой истории и культуры – близка и понятна каждому.</a:t>
            </a:r>
          </a:p>
          <a:p>
            <a:endParaRPr lang="ru-RU" dirty="0"/>
          </a:p>
        </p:txBody>
      </p:sp>
      <p:pic>
        <p:nvPicPr>
          <p:cNvPr id="4" name="Рисунок 3" descr="https://s1.babiki.ru/uploads/images/02/15/75/2018/11/27/464ab227a5_225x22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204864"/>
            <a:ext cx="439248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r>
              <a:rPr lang="ru-RU" dirty="0"/>
              <a:t>Цель: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/>
          <a:lstStyle/>
          <a:p>
            <a:r>
              <a:rPr lang="ru-RU" dirty="0"/>
              <a:t>Создание осенней композиции из текстильных кукол, которые изготавливаются как по разработанным лекалам, так и по рисункам-эскизам.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dirty="0"/>
              <a:t>Задачи: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35760"/>
          </a:xfrm>
        </p:spPr>
        <p:txBody>
          <a:bodyPr/>
          <a:lstStyle/>
          <a:p>
            <a:r>
              <a:rPr lang="ru-RU" dirty="0"/>
              <a:t>Познакомиться с историей возникновения куклы из ткани.</a:t>
            </a:r>
          </a:p>
          <a:p>
            <a:r>
              <a:rPr lang="ru-RU" dirty="0"/>
              <a:t>Изучить технику изготовления кукол из ткани.</a:t>
            </a:r>
          </a:p>
          <a:p>
            <a:r>
              <a:rPr lang="ru-RU" dirty="0"/>
              <a:t>Изготовить самостоятельно куклу из ткани.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История вопроса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Сказки сохранили отзвуки воспоминаний о магической роли куклы в верованиях разных народов.</a:t>
            </a:r>
          </a:p>
        </p:txBody>
      </p:sp>
      <p:pic>
        <p:nvPicPr>
          <p:cNvPr id="4" name="Рисунок 3" descr="https://cs1.livemaster.ru/storage/b5/c6/2ce62bcd396bb3fc63eedce2b6hx--kukly-igrushki-kukla-obereg-nerazluchnik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3136"/>
            <a:ext cx="2880320" cy="2006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8.photo.2gis.com/images/branch/27/3799912198540021_56f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653136"/>
            <a:ext cx="3114229" cy="1903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lipetskmedia.ru/image/17(7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996952"/>
            <a:ext cx="216024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r>
              <a:rPr lang="ru-RU" dirty="0"/>
              <a:t>начиная с эпохи Елизаветы I и Вильяма Шекспира, кукла уже превратилась в предмет роскоши. В те времена над изготовлением одной куклы, бывало, работало до семидесяти человек.</a:t>
            </a:r>
          </a:p>
        </p:txBody>
      </p:sp>
      <p:pic>
        <p:nvPicPr>
          <p:cNvPr id="4" name="Рисунок 3" descr="https://s1.babiki.ru/uploads/images/topics/2017/03/02/14/4b6b3a325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564904"/>
            <a:ext cx="2322141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s1.babiki.ru/uploads/images/topics/2017/03/02/14/5b1a03b70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564905"/>
            <a:ext cx="2394149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s1.babiki.ru/uploads/images/topics/2017/03/02/14/045ca7bc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2564904"/>
            <a:ext cx="2486224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/>
          </a:bodyPr>
          <a:lstStyle/>
          <a:p>
            <a:r>
              <a:rPr lang="ru-RU" sz="2000" dirty="0"/>
              <a:t>Интересно, что прошлый век (с перерывом на две разрушительные войны) стал свидетелем беспрецедентного кукольного бума, который, однако, имел и отрицательные последствия. Благодаря дешевой пластмассе куклы стали выпускать многомиллионными партиями, и качество их резко упало, зато они стали доступны всем и каждому.</a:t>
            </a:r>
          </a:p>
          <a:p>
            <a:endParaRPr lang="ru-RU" sz="2000" dirty="0"/>
          </a:p>
        </p:txBody>
      </p:sp>
      <p:pic>
        <p:nvPicPr>
          <p:cNvPr id="4" name="Рисунок 3" descr="https://www.myjane.ru/data/cache/2018oct/30/20/840077_2993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852936"/>
            <a:ext cx="259228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https://i.pinimg.com/236x/53/65/17/5365177b335eafe9843968cec2065400--red-gingham-vintage-dol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564904"/>
            <a:ext cx="2247900" cy="3990976"/>
          </a:xfrm>
          <a:prstGeom prst="rect">
            <a:avLst/>
          </a:prstGeom>
          <a:noFill/>
        </p:spPr>
      </p:pic>
      <p:pic>
        <p:nvPicPr>
          <p:cNvPr id="19460" name="Picture 4" descr="https://pics.meshok.net/pics/cache/62628071.208x2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492896"/>
            <a:ext cx="3200400" cy="3962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/>
          <a:lstStyle/>
          <a:p>
            <a:r>
              <a:rPr lang="ru-RU" b="1" dirty="0"/>
              <a:t>Авторская кукла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/>
          </a:bodyPr>
          <a:lstStyle/>
          <a:p>
            <a:r>
              <a:rPr lang="ru-RU" sz="2400" dirty="0"/>
              <a:t>Авторская кукла — </a:t>
            </a:r>
            <a:r>
              <a:rPr lang="ru-RU" sz="2400" u="sng" dirty="0">
                <a:hlinkClick r:id="rId2" tooltip="Художественная кукла (страница не существует)"/>
              </a:rPr>
              <a:t>художественная кукла</a:t>
            </a:r>
            <a:r>
              <a:rPr lang="ru-RU" sz="2400" dirty="0"/>
              <a:t> любого вида (фигурка, подвижная кукла), выполненная мастером кукол вручную в единственном экземпляре или ограниченным</a:t>
            </a:r>
            <a:r>
              <a:rPr lang="ru-RU" sz="2400" dirty="0">
                <a:solidFill>
                  <a:schemeClr val="tx2"/>
                </a:solidFill>
              </a:rPr>
              <a:t> </a:t>
            </a:r>
            <a:r>
              <a:rPr lang="ru-RU" sz="2400" u="sng" dirty="0">
                <a:solidFill>
                  <a:schemeClr val="tx2"/>
                </a:solidFill>
                <a:hlinkClick r:id="rId3" tooltip="Тираж"/>
              </a:rPr>
              <a:t>тиражом</a:t>
            </a:r>
            <a:r>
              <a:rPr lang="ru-RU" sz="2400" dirty="0"/>
              <a:t>. </a:t>
            </a:r>
          </a:p>
        </p:txBody>
      </p:sp>
      <p:pic>
        <p:nvPicPr>
          <p:cNvPr id="4" name="Рисунок 3" descr="https://cs1.livemaster.ru/storage/6f/ce/e50bc4bbd4544ceea3a47bcda8d3--kukly-i-igrushki-kukla-nebesnoe-sozdanie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212976"/>
            <a:ext cx="252028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https://avatars.mds.yandex.net/get-pdb/1931145/c5cff056-49cb-45b8-9fe9-89ccd8d5cdd3/s1200?webp=fal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3068960"/>
            <a:ext cx="2598513" cy="3312368"/>
          </a:xfrm>
          <a:prstGeom prst="rect">
            <a:avLst/>
          </a:prstGeom>
          <a:noFill/>
        </p:spPr>
      </p:pic>
      <p:pic>
        <p:nvPicPr>
          <p:cNvPr id="20484" name="Picture 4" descr="https://cs2.livemaster.ru/storage/ab/ff/8bd78db48963463b863fb72c886p--kukly-i-igrushki-lis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3645024"/>
            <a:ext cx="3336966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школа 11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школа 11</Template>
  <TotalTime>10</TotalTime>
  <Words>549</Words>
  <Application>Microsoft Office PowerPoint</Application>
  <PresentationFormat>Экран (4:3)</PresentationFormat>
  <Paragraphs>79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школа 11</vt:lpstr>
      <vt:lpstr>МУНИЦИПАЛЬНОЕ БЮДЖЕТНОЕ ОБЩЕОБРАЗОВАТЕЛЬНОЕ УЧРЕЖДЕНИЕ Г. КОСТРОМЫ «СРЕДНЯЯ ОБЩЕОБРАЗОВАТЕЛЬНАЯ ШКОЛА №11»</vt:lpstr>
      <vt:lpstr>Аннотация </vt:lpstr>
      <vt:lpstr>Введение</vt:lpstr>
      <vt:lpstr>Цель:</vt:lpstr>
      <vt:lpstr>Задачи: </vt:lpstr>
      <vt:lpstr>История вопроса</vt:lpstr>
      <vt:lpstr>Презентация PowerPoint</vt:lpstr>
      <vt:lpstr>Презентация PowerPoint</vt:lpstr>
      <vt:lpstr>Авторская кукла</vt:lpstr>
      <vt:lpstr>Алгоритм работы над проектом</vt:lpstr>
      <vt:lpstr>Технология изготовления: </vt:lpstr>
      <vt:lpstr>Материалы:                               Оборудование: </vt:lpstr>
      <vt:lpstr>1.Кроим и шьем тело куклы </vt:lpstr>
      <vt:lpstr>Презентация PowerPoint</vt:lpstr>
      <vt:lpstr>Экологическая экспертиза  </vt:lpstr>
      <vt:lpstr> Организация рабочего места и охрана труда  </vt:lpstr>
      <vt:lpstr>Заключение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Г. КОСТРОМЫ «СРЕДНЯЯ ОБЩЕОБРАЗОВАТЕЛЬНАЯ ШКОЛА №11»</dc:title>
  <dc:creator>user</dc:creator>
  <cp:lastModifiedBy>user</cp:lastModifiedBy>
  <cp:revision>20</cp:revision>
  <dcterms:created xsi:type="dcterms:W3CDTF">2019-11-14T06:43:50Z</dcterms:created>
  <dcterms:modified xsi:type="dcterms:W3CDTF">2019-11-14T21:19:31Z</dcterms:modified>
</cp:coreProperties>
</file>