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73" r:id="rId17"/>
    <p:sldId id="274" r:id="rId18"/>
    <p:sldId id="277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28E2-7D43-44C5-941F-621E99400CC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A1AA-3B20-4B74-B378-3CD59C261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28E2-7D43-44C5-941F-621E99400CC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A1AA-3B20-4B74-B378-3CD59C261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28E2-7D43-44C5-941F-621E99400CC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A1AA-3B20-4B74-B378-3CD59C261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28E2-7D43-44C5-941F-621E99400CC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A1AA-3B20-4B74-B378-3CD59C261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28E2-7D43-44C5-941F-621E99400CC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A1AA-3B20-4B74-B378-3CD59C261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28E2-7D43-44C5-941F-621E99400CC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A1AA-3B20-4B74-B378-3CD59C261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28E2-7D43-44C5-941F-621E99400CC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A1AA-3B20-4B74-B378-3CD59C261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28E2-7D43-44C5-941F-621E99400CC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A1AA-3B20-4B74-B378-3CD59C261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28E2-7D43-44C5-941F-621E99400CC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A1AA-3B20-4B74-B378-3CD59C261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28E2-7D43-44C5-941F-621E99400CC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A1AA-3B20-4B74-B378-3CD59C261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E28E2-7D43-44C5-941F-621E99400CC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EA1AA-3B20-4B74-B378-3CD59C261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E28E2-7D43-44C5-941F-621E99400CC0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EA1AA-3B20-4B74-B378-3CD59C261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92880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Проектно-исследовательская работа на тему: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делать </a:t>
            </a: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мусором?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5929330"/>
            <a:ext cx="2571768" cy="642942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Иволгинск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214290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 «Иволгинская средняя общеобразовательная школа»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4143380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Выполнил: Андреев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Арсалан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ученик 2 «г» 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Руководитель: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Эмдэйн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1135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изучения групп отходов дома и в классе и проведения практической работы я рассказал о своих наблюдениях и выводах   одноклассникам.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DC1546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1785926"/>
            <a:ext cx="2952739" cy="2214554"/>
          </a:xfrm>
          <a:prstGeom prst="rect">
            <a:avLst/>
          </a:prstGeom>
        </p:spPr>
      </p:pic>
      <p:pic>
        <p:nvPicPr>
          <p:cNvPr id="4" name="Рисунок 3" descr="SDC1546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86050" y="4286256"/>
            <a:ext cx="3143240" cy="2357430"/>
          </a:xfrm>
          <a:prstGeom prst="rect">
            <a:avLst/>
          </a:prstGeom>
        </p:spPr>
      </p:pic>
      <p:pic>
        <p:nvPicPr>
          <p:cNvPr id="5" name="Рисунок 4" descr="SDC1546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00694" y="1714488"/>
            <a:ext cx="3214678" cy="2411009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 также побывал в гостях у первоклассников, которые учатся в нашем кабинете, и предложил им включиться в работу.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DC1544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71604" y="2000240"/>
            <a:ext cx="6357950" cy="4714883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428604"/>
            <a:ext cx="8572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приготовил три ведра , которые обозначали какие отходы следует бросать в каждое ведро.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202091350_biez_imieni-575x36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3357562"/>
            <a:ext cx="2500330" cy="3143250"/>
          </a:xfrm>
          <a:prstGeom prst="rect">
            <a:avLst/>
          </a:prstGeom>
        </p:spPr>
      </p:pic>
      <p:pic>
        <p:nvPicPr>
          <p:cNvPr id="6" name="Рисунок 5" descr="201202091350_biez_imieni-575x36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14678" y="3357562"/>
            <a:ext cx="2733680" cy="3143250"/>
          </a:xfrm>
          <a:prstGeom prst="rect">
            <a:avLst/>
          </a:prstGeom>
        </p:spPr>
      </p:pic>
      <p:pic>
        <p:nvPicPr>
          <p:cNvPr id="7" name="Рисунок 6" descr="201202091350_biez_imieni-575x36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15074" y="3286124"/>
            <a:ext cx="2590804" cy="31432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5720" y="2928934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Пищевые отходы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8992" y="3000372"/>
            <a:ext cx="2307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Бумажные отходы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15074" y="2928934"/>
            <a:ext cx="264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Пластиковые отходы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14290"/>
            <a:ext cx="86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как первоклассники еще маленькие я провел небольшое обучение по сортировке мусора.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DC1547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698354">
            <a:off x="4752752" y="3074009"/>
            <a:ext cx="3857620" cy="2893215"/>
          </a:xfrm>
          <a:prstGeom prst="rect">
            <a:avLst/>
          </a:prstGeom>
        </p:spPr>
      </p:pic>
      <p:pic>
        <p:nvPicPr>
          <p:cNvPr id="5" name="Рисунок 4" descr="SDC1548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715348">
            <a:off x="458716" y="2174064"/>
            <a:ext cx="3999658" cy="2999744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28670"/>
            <a:ext cx="9144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нашей семье все отходы от продуктов питания  складываем в специально приготовленные бочки. Также туда можно  положить и траву с грядок. Один раз в неделю поливаем водой. Все это перегнивает. А весной мы вносим этот перегной на грядки, как удобрение. Такой способ утилизации отходов  называется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компостированием.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Пищевые отходы которые у нас остаются,  я отдаю бродячим животным. Им нечего есть, особенно зимой. Ведь они не виноваты,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 их бросили хозяева.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DC1547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1412776"/>
            <a:ext cx="3714776" cy="4680520"/>
          </a:xfrm>
          <a:prstGeom prst="rect">
            <a:avLst/>
          </a:prstGeom>
        </p:spPr>
      </p:pic>
      <p:pic>
        <p:nvPicPr>
          <p:cNvPr id="4" name="Рисунок 3" descr="SDC1547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43372" y="1412776"/>
            <a:ext cx="4572032" cy="4608512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71612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выяснил, что отходы от продуктов питания можно использовать как удобрение для огорода после переработки, и как корм для домашних  и бездомных животных.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Сортировка мусора длилась  2 недели. Мы собрали пакет макулатуры. Всю бумагу, которую нам удалось собрать я отвез на предприятие, которую используют для получения новой бумаги.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42908" y="528834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Отходы из бумаги можно переработать в новые бумаги.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DC1547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928802"/>
            <a:ext cx="3524243" cy="2643182"/>
          </a:xfrm>
          <a:prstGeom prst="rect">
            <a:avLst/>
          </a:prstGeom>
        </p:spPr>
      </p:pic>
      <p:pic>
        <p:nvPicPr>
          <p:cNvPr id="6" name="Рисунок 5" descr="SDC1547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72132" y="2000240"/>
            <a:ext cx="3333773" cy="2500330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>
            <a:off x="4000496" y="3357562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585788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Отходы из пластика и полиэтилена заняли третье место по количеству собранных нами отходов в школе и дома.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уроках технологии всем классом изготовили из пластиковых стаканчиков цветы для украшения кабинета.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Также такие букеты можно использовать для подарка девочкам к празднику.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5008" y="3929066"/>
            <a:ext cx="3238496" cy="2428872"/>
          </a:xfrm>
          <a:prstGeom prst="rect">
            <a:avLst/>
          </a:prstGeom>
        </p:spPr>
      </p:pic>
      <p:pic>
        <p:nvPicPr>
          <p:cNvPr id="6" name="Рисунок 5" descr="SDC1546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5500694" y="857232"/>
            <a:ext cx="3214678" cy="2411009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0" y="0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пластик можно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ереработать с помощью специального оборудования на новые вещи, а также своими руками изготовить предметы, которые будут нам служить второй раз.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podelki-iz-plastikovih-butilok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4348" y="2928934"/>
            <a:ext cx="3260045" cy="2738438"/>
          </a:xfrm>
          <a:prstGeom prst="rect">
            <a:avLst/>
          </a:prstGeom>
        </p:spPr>
      </p:pic>
      <p:pic>
        <p:nvPicPr>
          <p:cNvPr id="6" name="Рисунок 5" descr="umivalnik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2066" y="2857496"/>
            <a:ext cx="2738446" cy="3183443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42886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Возле моего дома, как и во всем селе часто приходится видеть переполненные мусорные баки, и тогда наше село «Иволгинское» превращается в большое мусорное поле.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DC1544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57356" y="2357430"/>
            <a:ext cx="5429288" cy="407196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857232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Мое предположение о том, что если бытовой мусор сортировать на группы, то каждую из них можно переработать для повторного использования, подтвердилось.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14554"/>
            <a:ext cx="9144000" cy="27860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Но потом приезжают большие машины, весь мусор грузят в них и увозят.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мой вопрос «Куда его увозят?»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взрослые отвечают «На свалку».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69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71670" y="2500306"/>
            <a:ext cx="4786346" cy="3190897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64318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проекта: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сформировать представление о способах утилизации мусора.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-выявить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каких бытовых отходов больше всего в классе и дома;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-опытным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путём выявить, какие отходы разлагаются быстрее;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-научиться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самому и научить одноклассников сортировать  мусор  по группам;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-узнать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известные способы утилизации каждой группы отходов и применить 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-привлечь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внимание к данной проблеме как можно больше сверстников и взрослых.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1357298"/>
            <a:ext cx="735811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предполагаю,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если бытовой  мусор  сортировать на группы, то каждую из них можно перерабатывать для повторного использования без вреда для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окружающей среды.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71480"/>
            <a:ext cx="828680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Ученые утверждают, что каждая группа бытовых отходов имеет свой срок разложения и, в зависимости от этого срока и материала, из которого она произведена, приносит свой вред окружающей среде.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решил провести практическую работу по определению времени разложения тех групп отходов, которых было больше всего в домашнем и школьном мусорных ведрах.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428604"/>
          <a:ext cx="8143932" cy="1259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5983"/>
                <a:gridCol w="2035983"/>
                <a:gridCol w="2035983"/>
                <a:gridCol w="203598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№ банки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банка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банка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банка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отходов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Пищевые отходы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Бумажные отходы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Отходы из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пластика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Материал для исследования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Картофельная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кожура.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Отрывок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газеты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Пластмассовый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колпачок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1857364"/>
            <a:ext cx="91440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 работы: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 все банки я насыпал землю и перемешал. Баночки закрыл крышками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неделя: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банка – кожура картофеля  потемнела.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 банка – бумага намокла и легко разорвалась на кусочки.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 банка – колпачок  никак не изменился.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неделя: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банка – появился неприятный запах, картофельная кожура стала мягкой.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 банка – бумага почти вся смешалась с землей.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 банка – ничего не изменилось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неделя: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 банка – очень плохой запах из банки.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 банка – не нашел бумаги.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 банка – колпачок остался без изменений.</a:t>
            </a:r>
          </a:p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Мои опыты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DC1543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424362">
            <a:off x="313496" y="472693"/>
            <a:ext cx="3238491" cy="2428868"/>
          </a:xfrm>
          <a:prstGeom prst="rect">
            <a:avLst/>
          </a:prstGeom>
        </p:spPr>
      </p:pic>
      <p:pic>
        <p:nvPicPr>
          <p:cNvPr id="4" name="Рисунок 3" descr="SDC154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744822">
            <a:off x="6072198" y="357166"/>
            <a:ext cx="2714644" cy="2035983"/>
          </a:xfrm>
          <a:prstGeom prst="rect">
            <a:avLst/>
          </a:prstGeom>
        </p:spPr>
      </p:pic>
      <p:pic>
        <p:nvPicPr>
          <p:cNvPr id="5" name="Рисунок 4" descr="SDC1543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28926" y="2714620"/>
            <a:ext cx="3143240" cy="2357430"/>
          </a:xfrm>
          <a:prstGeom prst="rect">
            <a:avLst/>
          </a:prstGeom>
        </p:spPr>
      </p:pic>
      <p:pic>
        <p:nvPicPr>
          <p:cNvPr id="6" name="Рисунок 5" descr="SDC1544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4286256"/>
            <a:ext cx="2643174" cy="1982381"/>
          </a:xfrm>
          <a:prstGeom prst="rect">
            <a:avLst/>
          </a:prstGeom>
        </p:spPr>
      </p:pic>
      <p:pic>
        <p:nvPicPr>
          <p:cNvPr id="7" name="Рисунок 6" descr="SDC1544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215074" y="4286256"/>
            <a:ext cx="2714612" cy="2035959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онкая бумага быстрее всего перерабатывается в земле;</a:t>
            </a:r>
          </a:p>
          <a:p>
            <a:pPr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большая часть бумаги производится из дерева, и если её просто выбрасывать, то для изготовления новой надо будет вырубить новые деревья;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немного больше времени понадобится пищевым отходам, но от них очень плохо пахнет. Значит, если их выбросить просто на свалку, то они будут разлагаться, выделяя неприятный запах,  а также будут источниками бактерий и микробов;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пластиковый колпачок на протяжении всего опыта оставался неизменным. Для того чтобы он разложился понадобится очень много времени.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693</Words>
  <Application>Microsoft Office PowerPoint</Application>
  <PresentationFormat>Экран (4:3)</PresentationFormat>
  <Paragraphs>68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Проектно-исследовательская работа на тему:  Что делать с мусором?</vt:lpstr>
      <vt:lpstr>Возле моего дома, как и во всем селе часто приходится видеть переполненные мусорные баки, и тогда наше село «Иволгинское» превращается в большое мусорное поле.</vt:lpstr>
      <vt:lpstr>Но потом приезжают большие машины, весь мусор грузят в них и увозят.  На мой вопрос «Куда его увозят?» взрослые отвечают «На свалку».</vt:lpstr>
      <vt:lpstr>Цель проекта:  сформировать представление о способах утилизации мусора. Задачи: -выявить, каких бытовых отходов больше всего в классе и дома; -опытным путём выявить, какие отходы разлагаются быстрее; -научиться самому и научить одноклассников сортировать  мусор  по группам; -узнать известные способы утилизации каждой группы отходов и применить их; -привлечь внимание к данной проблеме как можно больше сверстников и взрослых. </vt:lpstr>
      <vt:lpstr>Слайд 5</vt:lpstr>
      <vt:lpstr>Слайд 6</vt:lpstr>
      <vt:lpstr>Слайд 7</vt:lpstr>
      <vt:lpstr>Мои опыты </vt:lpstr>
      <vt:lpstr>Слайд 9</vt:lpstr>
      <vt:lpstr>После изучения групп отходов дома и в классе и проведения практической работы я рассказал о своих наблюдениях и выводах   одноклассникам.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Проектно-исследовательская работа на тему:  Куда девается мусор? </dc:title>
  <dc:creator>User</dc:creator>
  <cp:lastModifiedBy>Дарима Эмдэйн</cp:lastModifiedBy>
  <cp:revision>28</cp:revision>
  <dcterms:created xsi:type="dcterms:W3CDTF">2013-04-14T01:18:32Z</dcterms:created>
  <dcterms:modified xsi:type="dcterms:W3CDTF">2019-12-07T13:27:43Z</dcterms:modified>
</cp:coreProperties>
</file>