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65" r:id="rId5"/>
    <p:sldId id="273" r:id="rId6"/>
    <p:sldId id="274" r:id="rId7"/>
    <p:sldId id="275" r:id="rId8"/>
    <p:sldId id="285" r:id="rId9"/>
    <p:sldId id="277" r:id="rId10"/>
    <p:sldId id="286" r:id="rId11"/>
    <p:sldId id="28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DBDF2BA-9CF6-4398-A6FF-848B427658E3}">
          <p14:sldIdLst>
            <p14:sldId id="256"/>
            <p14:sldId id="261"/>
            <p14:sldId id="266"/>
            <p14:sldId id="265"/>
            <p14:sldId id="273"/>
            <p14:sldId id="274"/>
            <p14:sldId id="275"/>
            <p14:sldId id="285"/>
            <p14:sldId id="277"/>
            <p14:sldId id="286"/>
            <p14:sldId id="284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2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8748" autoAdjust="0"/>
  </p:normalViewPr>
  <p:slideViewPr>
    <p:cSldViewPr snapToGrid="0">
      <p:cViewPr varScale="1">
        <p:scale>
          <a:sx n="72" d="100"/>
          <a:sy n="72" d="100"/>
        </p:scale>
        <p:origin x="-540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5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59E181-516A-4B28-B202-476A59412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5C0FF55-BA80-4C3E-BCCB-0387C142C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1CCC080-0A78-46BD-91C7-A76DDB29A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6C0C131-2C96-4729-90A6-5643DA35E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CE0D110-752E-404D-8376-780E89D7F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09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6AFF90-35ED-4D99-8CC2-8687F1170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0E1704C-588A-4C6B-890E-D7B74304C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F1866ED-118A-4257-9FE8-846830CF5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37AF7DF-CB87-479D-A7D8-227DE46F6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FCC1180-64E7-4145-AA27-CD7360C59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50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8A52685-3C54-4322-A2EE-D9E7126385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222F48D-9CAE-421B-BC62-A61CEC356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F3A4BE-80AB-4F50-983D-157C295AE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E361195-B7A9-4FB5-89D1-800518E3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AF37D63-D09F-4FBA-8305-6F34ABA95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811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B217A5-9CAA-4AF9-8650-F34C4F31A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AB5579D-2060-440F-9126-2C2407441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57A4F39-8E0A-4AB6-B271-21507A1BC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0969422-DA1C-4966-ADD8-97505C438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EFD5DB3-9A77-4410-9FDE-816D793C3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397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B900C3-8C2A-4409-BE64-B42E9BEA8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A1EB522-A80D-4150-BCE8-7BD2A678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31694D0-0E2A-47EB-9C5E-71FF2AA55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72380F-DAED-492C-83FE-36D3651C5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62068FF-6D26-470F-9A5F-2FF4AD635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32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B5CD60-C116-4117-835F-FAF196B34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753D1F-7C4F-4DF8-B8C5-486C03725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08697FD-97F7-44E9-BE2A-6EF75CFD3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B679A35-4373-446A-BBCC-28F1DC8B9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D7DACF7-6F15-4160-ABC4-689A3BE10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42F710B-29B8-4C1B-B0CC-700BD5157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776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67164E-9D18-4BCF-B142-C8237D906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7200311-4416-4CB7-98C8-A4C145F43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A7DA9BD-BFFC-4FC4-B6F1-83B457D95B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8524438-01ED-4145-A11D-D121C9A6B6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DE353EB-C354-49F7-A275-BE766384A9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8F74626-A533-4607-B1B5-EFCD18B91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FF32201B-B828-44F2-B3C9-B80E1EABF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A6347E4-BF3F-492C-989C-C5DDB1C4B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396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E7D800-DF6B-4F41-A6C2-5FD8AE553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294EA9B-91D8-4EF7-A5BB-D7E0E3FE2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64BA77B-04A7-42C9-8413-25C7609B6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CEDEBC6-83E3-4CC0-A1CF-6CE75034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498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2BEE06C-916E-42AD-B976-AA0D6C832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EFA7A0-2F2A-4DD5-9C6F-8F6E3A387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3865CE1A-2B40-4656-9C4B-B230164FD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7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8FBFDE-4D6C-452A-9296-F510833E8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312641-2606-4DE8-8227-71AF9FB3E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51F448D-9BA5-4FB0-A9A1-15DA908FC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A6215D5-CC20-4AB2-9C72-9D409F48B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478CCBE-B1DE-4A25-B53F-69EB70092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86439A9-E590-4513-8816-BBE94782C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786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368C05-A314-4C2B-8537-E8789D8BC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C18FF5F8-9662-4F8D-A6EC-E1BFB65DF5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5224F1E-DDB3-445A-A9B9-80D6BDB549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1782EDA-7A4B-45F5-929E-1B8337794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6A9502F-B185-410E-AA06-1345C7151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5580D06-252A-4DF2-9284-152F448FC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528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1FB551-0AFB-451B-8285-27730169A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B7D2DCD-8C3A-460A-9A07-C819667C6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D571C87-E4C0-4FE1-BECB-148EFDF6F1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E4C34-E016-4088-9C12-7F26AAE56BA7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C692F3-725A-4F66-8B2B-D86F03D94E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37EF357-9ADF-46B0-83C4-F45AE97A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30BED-9DD6-400D-8AB0-4E5E70C204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68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68296DA-3D91-4FAC-9074-B2A1C4364A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 amt="14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colorTemperature colorTemp="6700"/>
                    </a14:imgEffect>
                    <a14:imgEffect>
                      <a14:saturation sat="239000"/>
                    </a14:imgEffect>
                    <a14:imgEffect>
                      <a14:brightnessContrast brigh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729" b="-729"/>
          <a:stretch/>
        </p:blipFill>
        <p:spPr>
          <a:xfrm>
            <a:off x="-143692" y="0"/>
            <a:ext cx="12872720" cy="961665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4695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направления в работе с аудиторией родителей(законных представителей) через реализацию технологии интеллектуально-творческого развития детей дошкольного возраста «Сказочные лабиринты игры»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60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85101" cy="1325563"/>
          </a:xfrm>
        </p:spPr>
        <p:txBody>
          <a:bodyPr/>
          <a:lstStyle/>
          <a:p>
            <a:r>
              <a:rPr lang="ru-RU" dirty="0" smtClean="0"/>
              <a:t>Круглый стол. Дети обучают родителей.</a:t>
            </a:r>
            <a:endParaRPr lang="ru-RU" dirty="0"/>
          </a:p>
        </p:txBody>
      </p:sp>
      <p:pic>
        <p:nvPicPr>
          <p:cNvPr id="2050" name="Picture 2" descr="C:\Users\1\Desktop\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74" y="2355573"/>
            <a:ext cx="3776870" cy="283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7444" y="1419638"/>
            <a:ext cx="3697356" cy="277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9409" y="3405809"/>
            <a:ext cx="38608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943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026" y="709682"/>
            <a:ext cx="9834818" cy="29479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Треузорчик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составлять фигуры, узоры, работать с меркой, решать математические задачи. В процессе игры ребенок осваивает приемы конструирования геометрических фигур, происходит осознание их структуры. Конструируя геометрические и предметные фигуры по схеме или собственному замыслу у ребенка развивается пространственное мышление, происходит тренировка внимания и памяти.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36022"/>
            <a:ext cx="54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5161" y="3270871"/>
            <a:ext cx="3822700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86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928DD9D-4CBA-4150-9889-A05085FC7E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731" y="0"/>
            <a:ext cx="4755292" cy="362133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1175657"/>
            <a:ext cx="10515600" cy="5120639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В.В.Воскобовича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«Сказочные лабиринты игры»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- построение педагогического процесса, способствующего интеллектуально-творческому развитию детей в игре.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Особенности технологии: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Широкий возрастной диапазон участников игр.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Многофункциональность развивающих игр.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Вариативность.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Сказочность.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Взаимосвязь развивающих пособий.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Поэтапность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Широта использования.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Творческий потенциал каждой игры.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Комфортность.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27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319A9B8-F6E2-406B-8741-2B0AEC8ACDA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708" y="206091"/>
            <a:ext cx="4755292" cy="362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6286"/>
            <a:ext cx="10515600" cy="1449976"/>
          </a:xfrm>
        </p:spPr>
        <p:txBody>
          <a:bodyPr>
            <a:noAutofit/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РИВ направлены на решение задач пяти развивающих областей ФГОС ДО:</a:t>
            </a:r>
            <a:r>
              <a:rPr lang="ru-RU" sz="3600" b="1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939143"/>
            <a:ext cx="10515600" cy="3237820"/>
          </a:xfrm>
        </p:spPr>
        <p:txBody>
          <a:bodyPr>
            <a:normAutofit/>
          </a:bodyPr>
          <a:lstStyle/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социально- коммуникативное развитие;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познавательное развитие;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речевое развитие;</a:t>
            </a:r>
          </a:p>
          <a:p>
            <a:pPr lvl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художественно-эстетическое развитие;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развитие;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61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D119B7C-8470-4E3C-9B58-839CE25A0A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708" y="104491"/>
            <a:ext cx="4755292" cy="362133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98508" cy="1880534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Когда говорят об играх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то выделяют конкретно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блока развивающих игр: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622175"/>
            <a:ext cx="8520953" cy="3554787"/>
          </a:xfrm>
        </p:spPr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универсальный блок – в него входят пособия, которые можно использовать для решения огромного количества задач;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предметный блок – с помощью игр, входящих в него можно обучить детей конкретному предмету, например, математике или научить детей читать;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конструктивный блок – естественно туда входят конструкторы</a:t>
            </a:r>
          </a:p>
        </p:txBody>
      </p:sp>
    </p:spTree>
    <p:extLst>
      <p:ext uri="{BB962C8B-B14F-4D97-AF65-F5344CB8AC3E}">
        <p14:creationId xmlns:p14="http://schemas.microsoft.com/office/powerpoint/2010/main" val="9758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D119B7C-8470-4E3C-9B58-839CE25A0A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708" y="104491"/>
            <a:ext cx="4755292" cy="362133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98508" cy="188053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Универсальный блок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622175"/>
            <a:ext cx="8520953" cy="355478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Сказочное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универсальное средство «Предметно-развивающая среда «Фиолетовый лес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Графическое универсальное средство - Игровой графический тренажер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Игровизор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8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76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44942" cy="124544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Фиолетовый лес,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Игровизор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 flipH="1">
            <a:off x="3863672" y="2622174"/>
            <a:ext cx="45719" cy="121026"/>
          </a:xfrm>
        </p:spPr>
        <p:txBody>
          <a:bodyPr>
            <a:normAutofit fontScale="25000" lnSpcReduction="20000"/>
          </a:bodyPr>
          <a:lstStyle/>
          <a:p>
            <a:pPr lvl="8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166" y="2106184"/>
            <a:ext cx="4352108" cy="255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4818" y="1994927"/>
            <a:ext cx="2658019" cy="3126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02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D119B7C-8470-4E3C-9B58-839CE25A0A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708" y="-18143"/>
            <a:ext cx="4755292" cy="362133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98508" cy="1880534"/>
          </a:xfrm>
        </p:spPr>
        <p:txBody>
          <a:bodyPr>
            <a:noAutofit/>
          </a:bodyPr>
          <a:lstStyle/>
          <a:p>
            <a:r>
              <a:rPr lang="ru-RU" sz="3600" b="1" dirty="0"/>
              <a:t>Предметно-развивающая среда «Фиолетовый лес»</a:t>
            </a:r>
            <a:r>
              <a:rPr lang="ru-RU" sz="3600" dirty="0"/>
              <a:t> </a:t>
            </a:r>
            <a:br>
              <a:rPr lang="ru-RU" sz="3600" dirty="0"/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622175"/>
            <a:ext cx="8520953" cy="35547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Задачи, которые мы можем решать:</a:t>
            </a: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 Ознакомление детей с окружающим миром (времена года, природные явления, растительный и животный мир);</a:t>
            </a: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 Развитие познавательных процессов (пространственное мышление, внимание, память, творческое воображение);</a:t>
            </a: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 Развитие способностей к анализу, сравнению, обобщению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классификации.</a:t>
            </a: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 Развитию аргументированной и доказательной речи</a:t>
            </a:r>
            <a:r>
              <a:rPr lang="ru-RU" dirty="0"/>
              <a:t>;</a:t>
            </a:r>
            <a:endParaRPr lang="ru-RU" sz="2000" dirty="0"/>
          </a:p>
          <a:p>
            <a:pPr lvl="8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0809" y="1358537"/>
            <a:ext cx="3074457" cy="180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19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D119B7C-8470-4E3C-9B58-839CE25A0A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708" y="-18143"/>
            <a:ext cx="4755292" cy="362133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6598508" cy="188053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Мастер-класс «Мнемотехника», составление загадок.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086" y="2350603"/>
            <a:ext cx="4055166" cy="228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9556" y="1437860"/>
            <a:ext cx="4134679" cy="232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1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0782" y="3796748"/>
            <a:ext cx="2126008" cy="276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1\Desktop\IMG_20190527_18012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496" y="3982277"/>
            <a:ext cx="3189356" cy="239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63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D119B7C-8470-4E3C-9B58-839CE25A0A1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708" y="104491"/>
            <a:ext cx="4755292" cy="362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Игровизор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2136339"/>
            <a:ext cx="8229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ебенок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решает самые разные задачи: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*совершенствует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графические навыки,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*ориентируется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пространстве листа,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*изображает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фигуры по клеточкам,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*достраивает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симметричную половину изображения,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*создает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зеркальное изображение и так далее — на что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*только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хватит фантазии.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Игровизор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можно использовать в разных видах деятельности: конструирование, обучение чтению и письму, обучение математике и логике, ознакомление с окружающим миром, развитие речи, рисование.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5826" y="1551804"/>
            <a:ext cx="2657475" cy="312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59282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275</Words>
  <Application>Microsoft Office PowerPoint</Application>
  <PresentationFormat>Произвольный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Новые направления в работе с аудиторией родителей(законных представителей) через реализацию технологии интеллектуально-творческого развития детей дошкольного возраста «Сказочные лабиринты игры»</vt:lpstr>
      <vt:lpstr>Цель технологии В.В.Воскобовича «Сказочные лабиринты игры» - построение педагогического процесса, способствующего интеллектуально-творческому развитию детей в игре. Особенности технологии: Широкий возрастной диапазон участников игр. Многофункциональность развивающих игр. Вариативность. Сказочность. Взаимосвязь развивающих пособий. Поэтапность. Широта использования. Творческий потенциал каждой игры. Комфортность. </vt:lpstr>
      <vt:lpstr>РИВ направлены на решение задач пяти развивающих областей ФГОС ДО: </vt:lpstr>
      <vt:lpstr>Когда говорят об играх Воскобовича, то выделяют конкретно  3 блока развивающих игр: </vt:lpstr>
      <vt:lpstr>Универсальный блок</vt:lpstr>
      <vt:lpstr>Фиолетовый лес, Игровизор.</vt:lpstr>
      <vt:lpstr>Предметно-развивающая среда «Фиолетовый лес»  </vt:lpstr>
      <vt:lpstr>Мастер-класс «Мнемотехника», составление загадок.</vt:lpstr>
      <vt:lpstr>«Игровизор»</vt:lpstr>
      <vt:lpstr>Круглый стол. Дети обучают родителей.</vt:lpstr>
      <vt:lpstr>«Треузорчик» Игра позволяет составлять фигуры, узоры, работать с меркой, решать математические задачи. В процессе игры ребенок осваивает приемы конструирования геометрических фигур, происходит осознание их структуры. Конструируя геометрические и предметные фигуры по схеме или собственному замыслу у ребенка развивается пространственное мышление, происходит тренировка внимания и памяти.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oa.anikina@dnevnik.ru</dc:creator>
  <cp:lastModifiedBy>1</cp:lastModifiedBy>
  <cp:revision>37</cp:revision>
  <dcterms:created xsi:type="dcterms:W3CDTF">2019-09-25T07:57:00Z</dcterms:created>
  <dcterms:modified xsi:type="dcterms:W3CDTF">2019-12-08T18:00:46Z</dcterms:modified>
</cp:coreProperties>
</file>