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7" r:id="rId2"/>
    <p:sldId id="264" r:id="rId3"/>
    <p:sldId id="265" r:id="rId4"/>
    <p:sldId id="266" r:id="rId5"/>
    <p:sldId id="267" r:id="rId6"/>
    <p:sldId id="268" r:id="rId7"/>
    <p:sldId id="269" r:id="rId8"/>
    <p:sldId id="270" r:id="rId9"/>
    <p:sldId id="271" r:id="rId10"/>
    <p:sldId id="272" r:id="rId11"/>
    <p:sldId id="273" r:id="rId12"/>
    <p:sldId id="274" r:id="rId13"/>
    <p:sldId id="275" r:id="rId14"/>
    <p:sldId id="276" r:id="rId15"/>
    <p:sldId id="262" r:id="rId16"/>
    <p:sldId id="277" r:id="rId17"/>
    <p:sldId id="278" r:id="rId18"/>
    <p:sldId id="281" r:id="rId19"/>
    <p:sldId id="261" r:id="rId20"/>
    <p:sldId id="279" r:id="rId21"/>
    <p:sldId id="280" r:id="rId22"/>
    <p:sldId id="282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FF"/>
    <a:srgbClr val="00FFFF"/>
    <a:srgbClr val="66FF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5" autoAdjust="0"/>
    <p:restoredTop sz="94607" autoAdjust="0"/>
  </p:normalViewPr>
  <p:slideViewPr>
    <p:cSldViewPr>
      <p:cViewPr varScale="1">
        <p:scale>
          <a:sx n="79" d="100"/>
          <a:sy n="79" d="100"/>
        </p:scale>
        <p:origin x="-103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9D1D06A-9326-4A8F-A099-DAE67824FB15}" type="doc">
      <dgm:prSet loTypeId="urn:microsoft.com/office/officeart/2005/8/layout/hierarchy6" loCatId="hierarchy" qsTypeId="urn:microsoft.com/office/officeart/2005/8/quickstyle/3d3" qsCatId="3D" csTypeId="urn:microsoft.com/office/officeart/2005/8/colors/accent1_3" csCatId="accent1" phldr="1"/>
      <dgm:spPr/>
      <dgm:t>
        <a:bodyPr/>
        <a:lstStyle/>
        <a:p>
          <a:endParaRPr lang="ru-RU"/>
        </a:p>
      </dgm:t>
    </dgm:pt>
    <dgm:pt modelId="{0657EEF9-DC63-4CF7-A1C8-A590A592BE4E}">
      <dgm:prSet phldrT="[Текст]"/>
      <dgm:spPr>
        <a:solidFill>
          <a:srgbClr val="00B0F0"/>
        </a:solidFill>
      </dgm:spPr>
      <dgm:t>
        <a:bodyPr/>
        <a:lstStyle/>
        <a:p>
          <a:r>
            <a:rPr lang="ru-RU" dirty="0" smtClean="0"/>
            <a:t>Действительные</a:t>
          </a:r>
        </a:p>
        <a:p>
          <a:r>
            <a:rPr lang="ru-RU" dirty="0" smtClean="0"/>
            <a:t>числа </a:t>
          </a:r>
          <a:r>
            <a:rPr lang="en-US" dirty="0" smtClean="0">
              <a:solidFill>
                <a:srgbClr val="002060"/>
              </a:solidFill>
            </a:rPr>
            <a:t>R</a:t>
          </a:r>
          <a:endParaRPr lang="ru-RU" dirty="0">
            <a:solidFill>
              <a:srgbClr val="002060"/>
            </a:solidFill>
          </a:endParaRPr>
        </a:p>
      </dgm:t>
    </dgm:pt>
    <dgm:pt modelId="{9CF663D2-9379-487A-BD13-34DB974BD8B7}" type="parTrans" cxnId="{546BDBCF-D673-4C9E-854B-57E170FE1292}">
      <dgm:prSet/>
      <dgm:spPr/>
      <dgm:t>
        <a:bodyPr/>
        <a:lstStyle/>
        <a:p>
          <a:endParaRPr lang="ru-RU"/>
        </a:p>
      </dgm:t>
    </dgm:pt>
    <dgm:pt modelId="{C74A8319-0095-4081-A2DA-66D8C903E647}" type="sibTrans" cxnId="{546BDBCF-D673-4C9E-854B-57E170FE1292}">
      <dgm:prSet/>
      <dgm:spPr/>
      <dgm:t>
        <a:bodyPr/>
        <a:lstStyle/>
        <a:p>
          <a:endParaRPr lang="ru-RU"/>
        </a:p>
      </dgm:t>
    </dgm:pt>
    <dgm:pt modelId="{EF90E568-2656-4A74-9644-B297DE9C8B7C}">
      <dgm:prSet phldrT="[Текст]"/>
      <dgm:spPr>
        <a:solidFill>
          <a:srgbClr val="0070C0"/>
        </a:solidFill>
      </dgm:spPr>
      <dgm:t>
        <a:bodyPr/>
        <a:lstStyle/>
        <a:p>
          <a:r>
            <a:rPr lang="ru-RU" dirty="0" smtClean="0"/>
            <a:t>Рациональные числа</a:t>
          </a:r>
          <a:r>
            <a:rPr lang="en-US" dirty="0" smtClean="0"/>
            <a:t> </a:t>
          </a:r>
          <a:endParaRPr lang="ru-RU" dirty="0"/>
        </a:p>
      </dgm:t>
    </dgm:pt>
    <dgm:pt modelId="{A94A8C57-0DCA-44C6-A02D-689964B244A4}" type="parTrans" cxnId="{21B81112-0DBB-49B4-9060-C507A33F9E37}">
      <dgm:prSet/>
      <dgm:spPr>
        <a:ln cmpd="sng">
          <a:bevel/>
          <a:headEnd type="oval"/>
          <a:tailEnd type="triangle"/>
        </a:ln>
      </dgm:spPr>
      <dgm:t>
        <a:bodyPr/>
        <a:lstStyle/>
        <a:p>
          <a:endParaRPr lang="ru-RU"/>
        </a:p>
      </dgm:t>
    </dgm:pt>
    <dgm:pt modelId="{73A8F980-5C88-4EE9-9543-D7BA5BB4FE92}" type="sibTrans" cxnId="{21B81112-0DBB-49B4-9060-C507A33F9E37}">
      <dgm:prSet/>
      <dgm:spPr/>
      <dgm:t>
        <a:bodyPr/>
        <a:lstStyle/>
        <a:p>
          <a:endParaRPr lang="ru-RU"/>
        </a:p>
      </dgm:t>
    </dgm:pt>
    <dgm:pt modelId="{9387B25F-9CC7-4FAD-ABEC-4D9DCC6D33DA}">
      <dgm:prSet phldrT="[Текст]"/>
      <dgm:spPr>
        <a:solidFill>
          <a:srgbClr val="0070C0"/>
        </a:solidFill>
      </dgm:spPr>
      <dgm:t>
        <a:bodyPr/>
        <a:lstStyle/>
        <a:p>
          <a:r>
            <a:rPr lang="ru-RU" dirty="0" smtClean="0"/>
            <a:t>Иррациональные числа</a:t>
          </a:r>
          <a:endParaRPr lang="ru-RU" dirty="0"/>
        </a:p>
      </dgm:t>
    </dgm:pt>
    <dgm:pt modelId="{BDA3A568-6AAF-4542-BF01-F5E50373753A}" type="parTrans" cxnId="{FA99F06A-9A78-4CE4-95F7-C441904A33CF}">
      <dgm:prSet/>
      <dgm:spPr>
        <a:ln>
          <a:headEnd type="oval"/>
          <a:tailEnd type="triangle"/>
        </a:ln>
      </dgm:spPr>
      <dgm:t>
        <a:bodyPr/>
        <a:lstStyle/>
        <a:p>
          <a:endParaRPr lang="ru-RU"/>
        </a:p>
      </dgm:t>
    </dgm:pt>
    <dgm:pt modelId="{4CA4D959-D917-4D1D-BDB2-F0A39A9A3F80}" type="sibTrans" cxnId="{FA99F06A-9A78-4CE4-95F7-C441904A33CF}">
      <dgm:prSet/>
      <dgm:spPr/>
      <dgm:t>
        <a:bodyPr/>
        <a:lstStyle/>
        <a:p>
          <a:endParaRPr lang="ru-RU"/>
        </a:p>
      </dgm:t>
    </dgm:pt>
    <dgm:pt modelId="{FD12233C-548F-49A9-BB41-3043CD289F16}" type="pres">
      <dgm:prSet presAssocID="{79D1D06A-9326-4A8F-A099-DAE67824FB15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684D9B5-4F8F-47EF-987F-D4C1AAE3DDBB}" type="pres">
      <dgm:prSet presAssocID="{79D1D06A-9326-4A8F-A099-DAE67824FB15}" presName="hierFlow" presStyleCnt="0"/>
      <dgm:spPr/>
    </dgm:pt>
    <dgm:pt modelId="{2A7AF931-C15C-433B-B401-4FE7827B507B}" type="pres">
      <dgm:prSet presAssocID="{79D1D06A-9326-4A8F-A099-DAE67824FB15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4FE9DE54-42E4-46C5-AA31-FAC5C0BD2460}" type="pres">
      <dgm:prSet presAssocID="{0657EEF9-DC63-4CF7-A1C8-A590A592BE4E}" presName="Name14" presStyleCnt="0"/>
      <dgm:spPr/>
    </dgm:pt>
    <dgm:pt modelId="{00247CCE-91FC-487A-93A4-4EB328FBC6C2}" type="pres">
      <dgm:prSet presAssocID="{0657EEF9-DC63-4CF7-A1C8-A590A592BE4E}" presName="level1Shape" presStyleLbl="node0" presStyleIdx="0" presStyleCnt="1" custLinFactNeighborX="-19190" custLinFactNeighborY="-16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BD6D523-F5B4-4602-89F8-A437C445258C}" type="pres">
      <dgm:prSet presAssocID="{0657EEF9-DC63-4CF7-A1C8-A590A592BE4E}" presName="hierChild2" presStyleCnt="0"/>
      <dgm:spPr/>
    </dgm:pt>
    <dgm:pt modelId="{0EB7A62B-8DE5-4EA2-A6BE-0D2B0C96D413}" type="pres">
      <dgm:prSet presAssocID="{A94A8C57-0DCA-44C6-A02D-689964B244A4}" presName="Name19" presStyleLbl="parChTrans1D2" presStyleIdx="0" presStyleCnt="2"/>
      <dgm:spPr/>
      <dgm:t>
        <a:bodyPr/>
        <a:lstStyle/>
        <a:p>
          <a:endParaRPr lang="ru-RU"/>
        </a:p>
      </dgm:t>
    </dgm:pt>
    <dgm:pt modelId="{DEDE1314-55A1-4638-9933-FFF1AC1A1581}" type="pres">
      <dgm:prSet presAssocID="{EF90E568-2656-4A74-9644-B297DE9C8B7C}" presName="Name21" presStyleCnt="0"/>
      <dgm:spPr/>
    </dgm:pt>
    <dgm:pt modelId="{203B8775-E2F8-406A-8C38-02770114C336}" type="pres">
      <dgm:prSet presAssocID="{EF90E568-2656-4A74-9644-B297DE9C8B7C}" presName="level2Shape" presStyleLbl="node2" presStyleIdx="0" presStyleCnt="2" custLinFactNeighborX="-28112" custLinFactNeighborY="-2514"/>
      <dgm:spPr/>
      <dgm:t>
        <a:bodyPr/>
        <a:lstStyle/>
        <a:p>
          <a:endParaRPr lang="ru-RU"/>
        </a:p>
      </dgm:t>
    </dgm:pt>
    <dgm:pt modelId="{CCE0B323-3B59-4634-9BF7-6C88C9E04B16}" type="pres">
      <dgm:prSet presAssocID="{EF90E568-2656-4A74-9644-B297DE9C8B7C}" presName="hierChild3" presStyleCnt="0"/>
      <dgm:spPr/>
    </dgm:pt>
    <dgm:pt modelId="{78DCE4BA-0B4A-4F53-BDF8-3237335871B4}" type="pres">
      <dgm:prSet presAssocID="{BDA3A568-6AAF-4542-BF01-F5E50373753A}" presName="Name19" presStyleLbl="parChTrans1D2" presStyleIdx="1" presStyleCnt="2"/>
      <dgm:spPr/>
      <dgm:t>
        <a:bodyPr/>
        <a:lstStyle/>
        <a:p>
          <a:endParaRPr lang="ru-RU"/>
        </a:p>
      </dgm:t>
    </dgm:pt>
    <dgm:pt modelId="{F1A5ECEB-7018-4160-B9E8-AFB59B05BEF8}" type="pres">
      <dgm:prSet presAssocID="{9387B25F-9CC7-4FAD-ABEC-4D9DCC6D33DA}" presName="Name21" presStyleCnt="0"/>
      <dgm:spPr/>
    </dgm:pt>
    <dgm:pt modelId="{0D7E57E2-D08F-4F5B-9FB4-01DE6655675C}" type="pres">
      <dgm:prSet presAssocID="{9387B25F-9CC7-4FAD-ABEC-4D9DCC6D33DA}" presName="level2Shape" presStyleLbl="node2" presStyleIdx="1" presStyleCnt="2" custLinFactNeighborX="-10268" custLinFactNeighborY="-2514"/>
      <dgm:spPr/>
      <dgm:t>
        <a:bodyPr/>
        <a:lstStyle/>
        <a:p>
          <a:endParaRPr lang="ru-RU"/>
        </a:p>
      </dgm:t>
    </dgm:pt>
    <dgm:pt modelId="{013C2B37-6E65-4C9D-8932-0F48B9E466D6}" type="pres">
      <dgm:prSet presAssocID="{9387B25F-9CC7-4FAD-ABEC-4D9DCC6D33DA}" presName="hierChild3" presStyleCnt="0"/>
      <dgm:spPr/>
    </dgm:pt>
    <dgm:pt modelId="{ED41FB53-DD9C-4B91-BBB7-1AB9A5C5CC57}" type="pres">
      <dgm:prSet presAssocID="{79D1D06A-9326-4A8F-A099-DAE67824FB15}" presName="bgShapesFlow" presStyleCnt="0"/>
      <dgm:spPr/>
    </dgm:pt>
  </dgm:ptLst>
  <dgm:cxnLst>
    <dgm:cxn modelId="{1ED46970-53CE-46F4-AA31-DA1777E59899}" type="presOf" srcId="{0657EEF9-DC63-4CF7-A1C8-A590A592BE4E}" destId="{00247CCE-91FC-487A-93A4-4EB328FBC6C2}" srcOrd="0" destOrd="0" presId="urn:microsoft.com/office/officeart/2005/8/layout/hierarchy6"/>
    <dgm:cxn modelId="{546BDBCF-D673-4C9E-854B-57E170FE1292}" srcId="{79D1D06A-9326-4A8F-A099-DAE67824FB15}" destId="{0657EEF9-DC63-4CF7-A1C8-A590A592BE4E}" srcOrd="0" destOrd="0" parTransId="{9CF663D2-9379-487A-BD13-34DB974BD8B7}" sibTransId="{C74A8319-0095-4081-A2DA-66D8C903E647}"/>
    <dgm:cxn modelId="{21B81112-0DBB-49B4-9060-C507A33F9E37}" srcId="{0657EEF9-DC63-4CF7-A1C8-A590A592BE4E}" destId="{EF90E568-2656-4A74-9644-B297DE9C8B7C}" srcOrd="0" destOrd="0" parTransId="{A94A8C57-0DCA-44C6-A02D-689964B244A4}" sibTransId="{73A8F980-5C88-4EE9-9543-D7BA5BB4FE92}"/>
    <dgm:cxn modelId="{AEAC0C25-60CD-4EE8-AE3D-2B7D86829438}" type="presOf" srcId="{BDA3A568-6AAF-4542-BF01-F5E50373753A}" destId="{78DCE4BA-0B4A-4F53-BDF8-3237335871B4}" srcOrd="0" destOrd="0" presId="urn:microsoft.com/office/officeart/2005/8/layout/hierarchy6"/>
    <dgm:cxn modelId="{72AC8454-F70D-4026-911B-0B1BF1C6928E}" type="presOf" srcId="{A94A8C57-0DCA-44C6-A02D-689964B244A4}" destId="{0EB7A62B-8DE5-4EA2-A6BE-0D2B0C96D413}" srcOrd="0" destOrd="0" presId="urn:microsoft.com/office/officeart/2005/8/layout/hierarchy6"/>
    <dgm:cxn modelId="{CC7D87A0-0BE5-4DC0-97F8-5FD0AFFA70A5}" type="presOf" srcId="{EF90E568-2656-4A74-9644-B297DE9C8B7C}" destId="{203B8775-E2F8-406A-8C38-02770114C336}" srcOrd="0" destOrd="0" presId="urn:microsoft.com/office/officeart/2005/8/layout/hierarchy6"/>
    <dgm:cxn modelId="{152EAF3A-9F13-4008-B88E-32CC34C3C9E5}" type="presOf" srcId="{9387B25F-9CC7-4FAD-ABEC-4D9DCC6D33DA}" destId="{0D7E57E2-D08F-4F5B-9FB4-01DE6655675C}" srcOrd="0" destOrd="0" presId="urn:microsoft.com/office/officeart/2005/8/layout/hierarchy6"/>
    <dgm:cxn modelId="{FA99F06A-9A78-4CE4-95F7-C441904A33CF}" srcId="{0657EEF9-DC63-4CF7-A1C8-A590A592BE4E}" destId="{9387B25F-9CC7-4FAD-ABEC-4D9DCC6D33DA}" srcOrd="1" destOrd="0" parTransId="{BDA3A568-6AAF-4542-BF01-F5E50373753A}" sibTransId="{4CA4D959-D917-4D1D-BDB2-F0A39A9A3F80}"/>
    <dgm:cxn modelId="{4F760101-8406-4C5B-8710-2B20D0B3F8D5}" type="presOf" srcId="{79D1D06A-9326-4A8F-A099-DAE67824FB15}" destId="{FD12233C-548F-49A9-BB41-3043CD289F16}" srcOrd="0" destOrd="0" presId="urn:microsoft.com/office/officeart/2005/8/layout/hierarchy6"/>
    <dgm:cxn modelId="{5C76738C-4192-4124-8425-91F707355528}" type="presParOf" srcId="{FD12233C-548F-49A9-BB41-3043CD289F16}" destId="{5684D9B5-4F8F-47EF-987F-D4C1AAE3DDBB}" srcOrd="0" destOrd="0" presId="urn:microsoft.com/office/officeart/2005/8/layout/hierarchy6"/>
    <dgm:cxn modelId="{4269F1EF-3D2D-4819-AAF8-20AD027BAF53}" type="presParOf" srcId="{5684D9B5-4F8F-47EF-987F-D4C1AAE3DDBB}" destId="{2A7AF931-C15C-433B-B401-4FE7827B507B}" srcOrd="0" destOrd="0" presId="urn:microsoft.com/office/officeart/2005/8/layout/hierarchy6"/>
    <dgm:cxn modelId="{B6502665-EFEB-4FC1-A110-4C1864990C0D}" type="presParOf" srcId="{2A7AF931-C15C-433B-B401-4FE7827B507B}" destId="{4FE9DE54-42E4-46C5-AA31-FAC5C0BD2460}" srcOrd="0" destOrd="0" presId="urn:microsoft.com/office/officeart/2005/8/layout/hierarchy6"/>
    <dgm:cxn modelId="{27355CDA-D048-428F-97C2-66CB14208EE7}" type="presParOf" srcId="{4FE9DE54-42E4-46C5-AA31-FAC5C0BD2460}" destId="{00247CCE-91FC-487A-93A4-4EB328FBC6C2}" srcOrd="0" destOrd="0" presId="urn:microsoft.com/office/officeart/2005/8/layout/hierarchy6"/>
    <dgm:cxn modelId="{60E10D96-CF0C-47B8-B38F-53CA06E74E32}" type="presParOf" srcId="{4FE9DE54-42E4-46C5-AA31-FAC5C0BD2460}" destId="{3BD6D523-F5B4-4602-89F8-A437C445258C}" srcOrd="1" destOrd="0" presId="urn:microsoft.com/office/officeart/2005/8/layout/hierarchy6"/>
    <dgm:cxn modelId="{ED41BA30-3A4B-476A-8974-1EC6AE98E970}" type="presParOf" srcId="{3BD6D523-F5B4-4602-89F8-A437C445258C}" destId="{0EB7A62B-8DE5-4EA2-A6BE-0D2B0C96D413}" srcOrd="0" destOrd="0" presId="urn:microsoft.com/office/officeart/2005/8/layout/hierarchy6"/>
    <dgm:cxn modelId="{7B11FA6D-A268-499C-AEB9-7ECEFBE70F5B}" type="presParOf" srcId="{3BD6D523-F5B4-4602-89F8-A437C445258C}" destId="{DEDE1314-55A1-4638-9933-FFF1AC1A1581}" srcOrd="1" destOrd="0" presId="urn:microsoft.com/office/officeart/2005/8/layout/hierarchy6"/>
    <dgm:cxn modelId="{8619DCB5-4419-46D5-8106-D78688DA6D8D}" type="presParOf" srcId="{DEDE1314-55A1-4638-9933-FFF1AC1A1581}" destId="{203B8775-E2F8-406A-8C38-02770114C336}" srcOrd="0" destOrd="0" presId="urn:microsoft.com/office/officeart/2005/8/layout/hierarchy6"/>
    <dgm:cxn modelId="{0048F539-8A86-4856-9CC4-5DC05140602F}" type="presParOf" srcId="{DEDE1314-55A1-4638-9933-FFF1AC1A1581}" destId="{CCE0B323-3B59-4634-9BF7-6C88C9E04B16}" srcOrd="1" destOrd="0" presId="urn:microsoft.com/office/officeart/2005/8/layout/hierarchy6"/>
    <dgm:cxn modelId="{05545792-3376-4246-BE94-FE84C96D79DC}" type="presParOf" srcId="{3BD6D523-F5B4-4602-89F8-A437C445258C}" destId="{78DCE4BA-0B4A-4F53-BDF8-3237335871B4}" srcOrd="2" destOrd="0" presId="urn:microsoft.com/office/officeart/2005/8/layout/hierarchy6"/>
    <dgm:cxn modelId="{75C96072-CEC1-4E2D-80D0-13C9BDDECC57}" type="presParOf" srcId="{3BD6D523-F5B4-4602-89F8-A437C445258C}" destId="{F1A5ECEB-7018-4160-B9E8-AFB59B05BEF8}" srcOrd="3" destOrd="0" presId="urn:microsoft.com/office/officeart/2005/8/layout/hierarchy6"/>
    <dgm:cxn modelId="{CE43A55E-E12B-44E6-B221-425AF089AF0F}" type="presParOf" srcId="{F1A5ECEB-7018-4160-B9E8-AFB59B05BEF8}" destId="{0D7E57E2-D08F-4F5B-9FB4-01DE6655675C}" srcOrd="0" destOrd="0" presId="urn:microsoft.com/office/officeart/2005/8/layout/hierarchy6"/>
    <dgm:cxn modelId="{447A4317-2695-4E5D-A85A-2BEB5B48AC81}" type="presParOf" srcId="{F1A5ECEB-7018-4160-B9E8-AFB59B05BEF8}" destId="{013C2B37-6E65-4C9D-8932-0F48B9E466D6}" srcOrd="1" destOrd="0" presId="urn:microsoft.com/office/officeart/2005/8/layout/hierarchy6"/>
    <dgm:cxn modelId="{4C150DA8-7433-4852-B6A4-D75333EFAA68}" type="presParOf" srcId="{FD12233C-548F-49A9-BB41-3043CD289F16}" destId="{ED41FB53-DD9C-4B91-BBB7-1AB9A5C5CC57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F1ECF03-194F-4B09-9E42-D4F05ACEF3CC}" type="doc">
      <dgm:prSet loTypeId="urn:microsoft.com/office/officeart/2005/8/layout/venn2" loCatId="relationship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ru-RU"/>
        </a:p>
      </dgm:t>
    </dgm:pt>
    <dgm:pt modelId="{F9F12E3C-C283-4310-8A0F-1710B89AD12D}">
      <dgm:prSet phldrT="[Текст]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en-US" dirty="0" smtClean="0"/>
            <a:t>Q</a:t>
          </a:r>
          <a:endParaRPr lang="ru-RU" dirty="0"/>
        </a:p>
      </dgm:t>
    </dgm:pt>
    <dgm:pt modelId="{DA3E4964-678C-40D3-86F6-B149423B7A48}" type="parTrans" cxnId="{393FC156-E9BB-4495-AAA9-595AEC44617C}">
      <dgm:prSet/>
      <dgm:spPr/>
      <dgm:t>
        <a:bodyPr/>
        <a:lstStyle/>
        <a:p>
          <a:endParaRPr lang="ru-RU"/>
        </a:p>
      </dgm:t>
    </dgm:pt>
    <dgm:pt modelId="{73905E97-957A-4784-8C7B-26CE92F07FF7}" type="sibTrans" cxnId="{393FC156-E9BB-4495-AAA9-595AEC44617C}">
      <dgm:prSet/>
      <dgm:spPr/>
      <dgm:t>
        <a:bodyPr/>
        <a:lstStyle/>
        <a:p>
          <a:endParaRPr lang="ru-RU"/>
        </a:p>
      </dgm:t>
    </dgm:pt>
    <dgm:pt modelId="{FB53E8E4-3FCA-4DDC-81DA-BA7EBE0EE1EB}">
      <dgm:prSet phldrT="[Текст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en-US" dirty="0" smtClean="0"/>
            <a:t>Z</a:t>
          </a:r>
          <a:endParaRPr lang="ru-RU" dirty="0"/>
        </a:p>
      </dgm:t>
    </dgm:pt>
    <dgm:pt modelId="{7E50DBC1-1A71-4192-A31E-7CC9C08AB886}" type="parTrans" cxnId="{2D91AE7A-F2B8-45AC-A198-B6DDB19DB77A}">
      <dgm:prSet/>
      <dgm:spPr/>
      <dgm:t>
        <a:bodyPr/>
        <a:lstStyle/>
        <a:p>
          <a:endParaRPr lang="ru-RU"/>
        </a:p>
      </dgm:t>
    </dgm:pt>
    <dgm:pt modelId="{B87491DA-D751-4297-A2D7-E5C8FA815AD5}" type="sibTrans" cxnId="{2D91AE7A-F2B8-45AC-A198-B6DDB19DB77A}">
      <dgm:prSet/>
      <dgm:spPr/>
      <dgm:t>
        <a:bodyPr/>
        <a:lstStyle/>
        <a:p>
          <a:endParaRPr lang="ru-RU"/>
        </a:p>
      </dgm:t>
    </dgm:pt>
    <dgm:pt modelId="{35D6E734-9106-44C4-BAF1-5D076CAA833D}">
      <dgm:prSet phldrT="[Текст]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en-US" dirty="0" smtClean="0"/>
            <a:t>N</a:t>
          </a:r>
          <a:endParaRPr lang="ru-RU" dirty="0"/>
        </a:p>
      </dgm:t>
    </dgm:pt>
    <dgm:pt modelId="{665BE728-05DC-4E59-AB8C-903C0261056C}" type="parTrans" cxnId="{9DD8552E-A791-4648-8C5E-C5A547A2FC7C}">
      <dgm:prSet/>
      <dgm:spPr/>
      <dgm:t>
        <a:bodyPr/>
        <a:lstStyle/>
        <a:p>
          <a:endParaRPr lang="ru-RU"/>
        </a:p>
      </dgm:t>
    </dgm:pt>
    <dgm:pt modelId="{F788670D-BAE0-49C6-96DB-DE89E5B04BAE}" type="sibTrans" cxnId="{9DD8552E-A791-4648-8C5E-C5A547A2FC7C}">
      <dgm:prSet/>
      <dgm:spPr/>
      <dgm:t>
        <a:bodyPr/>
        <a:lstStyle/>
        <a:p>
          <a:endParaRPr lang="ru-RU"/>
        </a:p>
      </dgm:t>
    </dgm:pt>
    <dgm:pt modelId="{DD46A682-7D4A-4197-A50E-77938C82CBCA}">
      <dgm:prSet phldrT="[Текст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en-US" dirty="0" smtClean="0"/>
            <a:t> </a:t>
          </a:r>
          <a:r>
            <a:rPr lang="en-US" dirty="0" smtClean="0"/>
            <a:t>R</a:t>
          </a:r>
          <a:endParaRPr lang="ru-RU" dirty="0"/>
        </a:p>
      </dgm:t>
    </dgm:pt>
    <dgm:pt modelId="{CD6A24F2-4238-4B21-8AE9-2C9DA95CE146}" type="sibTrans" cxnId="{6E05DD0D-72D3-4FAE-95DE-C0D248BB1A9A}">
      <dgm:prSet/>
      <dgm:spPr/>
      <dgm:t>
        <a:bodyPr/>
        <a:lstStyle/>
        <a:p>
          <a:endParaRPr lang="ru-RU"/>
        </a:p>
      </dgm:t>
    </dgm:pt>
    <dgm:pt modelId="{D3401D16-B20E-4C2A-8C00-49C2E34E73C9}" type="parTrans" cxnId="{6E05DD0D-72D3-4FAE-95DE-C0D248BB1A9A}">
      <dgm:prSet/>
      <dgm:spPr/>
      <dgm:t>
        <a:bodyPr/>
        <a:lstStyle/>
        <a:p>
          <a:endParaRPr lang="ru-RU"/>
        </a:p>
      </dgm:t>
    </dgm:pt>
    <dgm:pt modelId="{AC810261-D45F-4DBA-8703-ACC6AADB0922}" type="pres">
      <dgm:prSet presAssocID="{AF1ECF03-194F-4B09-9E42-D4F05ACEF3CC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74CDDA1-A47D-416A-A8EE-3A41A3995C5D}" type="pres">
      <dgm:prSet presAssocID="{AF1ECF03-194F-4B09-9E42-D4F05ACEF3CC}" presName="comp1" presStyleCnt="0"/>
      <dgm:spPr/>
      <dgm:t>
        <a:bodyPr/>
        <a:lstStyle/>
        <a:p>
          <a:endParaRPr lang="ru-RU"/>
        </a:p>
      </dgm:t>
    </dgm:pt>
    <dgm:pt modelId="{4CCBEE90-BD25-4AD6-BC03-723E8B7029FD}" type="pres">
      <dgm:prSet presAssocID="{AF1ECF03-194F-4B09-9E42-D4F05ACEF3CC}" presName="circle1" presStyleLbl="node1" presStyleIdx="0" presStyleCnt="4"/>
      <dgm:spPr/>
      <dgm:t>
        <a:bodyPr/>
        <a:lstStyle/>
        <a:p>
          <a:endParaRPr lang="ru-RU"/>
        </a:p>
      </dgm:t>
    </dgm:pt>
    <dgm:pt modelId="{51B8D8ED-7710-42D1-A601-61666ED5FF90}" type="pres">
      <dgm:prSet presAssocID="{AF1ECF03-194F-4B09-9E42-D4F05ACEF3CC}" presName="c1text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57115A-418C-40F1-9A44-DAF08586E0C0}" type="pres">
      <dgm:prSet presAssocID="{AF1ECF03-194F-4B09-9E42-D4F05ACEF3CC}" presName="comp2" presStyleCnt="0"/>
      <dgm:spPr/>
      <dgm:t>
        <a:bodyPr/>
        <a:lstStyle/>
        <a:p>
          <a:endParaRPr lang="ru-RU"/>
        </a:p>
      </dgm:t>
    </dgm:pt>
    <dgm:pt modelId="{6E1B4B44-D5EE-4C96-8678-C9C6DC43BE9D}" type="pres">
      <dgm:prSet presAssocID="{AF1ECF03-194F-4B09-9E42-D4F05ACEF3CC}" presName="circle2" presStyleLbl="node1" presStyleIdx="1" presStyleCnt="4"/>
      <dgm:spPr/>
      <dgm:t>
        <a:bodyPr/>
        <a:lstStyle/>
        <a:p>
          <a:endParaRPr lang="ru-RU"/>
        </a:p>
      </dgm:t>
    </dgm:pt>
    <dgm:pt modelId="{CA9B0871-223C-4684-B0D6-E2D3BEBBB3F5}" type="pres">
      <dgm:prSet presAssocID="{AF1ECF03-194F-4B09-9E42-D4F05ACEF3CC}" presName="c2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EE0D5A-10F2-4590-8A93-7A8CEBD46F17}" type="pres">
      <dgm:prSet presAssocID="{AF1ECF03-194F-4B09-9E42-D4F05ACEF3CC}" presName="comp3" presStyleCnt="0"/>
      <dgm:spPr/>
      <dgm:t>
        <a:bodyPr/>
        <a:lstStyle/>
        <a:p>
          <a:endParaRPr lang="ru-RU"/>
        </a:p>
      </dgm:t>
    </dgm:pt>
    <dgm:pt modelId="{02EACDEF-2F0A-4DA0-8965-91DAB9BEAC59}" type="pres">
      <dgm:prSet presAssocID="{AF1ECF03-194F-4B09-9E42-D4F05ACEF3CC}" presName="circle3" presStyleLbl="node1" presStyleIdx="2" presStyleCnt="4"/>
      <dgm:spPr/>
      <dgm:t>
        <a:bodyPr/>
        <a:lstStyle/>
        <a:p>
          <a:endParaRPr lang="ru-RU"/>
        </a:p>
      </dgm:t>
    </dgm:pt>
    <dgm:pt modelId="{FD587E9D-2067-400B-BA53-95EE60D4F810}" type="pres">
      <dgm:prSet presAssocID="{AF1ECF03-194F-4B09-9E42-D4F05ACEF3CC}" presName="c3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9DE097-B436-44CC-9A7E-0EB28CDC0669}" type="pres">
      <dgm:prSet presAssocID="{AF1ECF03-194F-4B09-9E42-D4F05ACEF3CC}" presName="comp4" presStyleCnt="0"/>
      <dgm:spPr/>
      <dgm:t>
        <a:bodyPr/>
        <a:lstStyle/>
        <a:p>
          <a:endParaRPr lang="ru-RU"/>
        </a:p>
      </dgm:t>
    </dgm:pt>
    <dgm:pt modelId="{D81A49D2-B259-42A0-AC50-14D0A3FA8E9B}" type="pres">
      <dgm:prSet presAssocID="{AF1ECF03-194F-4B09-9E42-D4F05ACEF3CC}" presName="circle4" presStyleLbl="node1" presStyleIdx="3" presStyleCnt="4"/>
      <dgm:spPr/>
      <dgm:t>
        <a:bodyPr/>
        <a:lstStyle/>
        <a:p>
          <a:endParaRPr lang="ru-RU"/>
        </a:p>
      </dgm:t>
    </dgm:pt>
    <dgm:pt modelId="{9B4F2A47-05A8-4996-A803-9C595EB17DA2}" type="pres">
      <dgm:prSet presAssocID="{AF1ECF03-194F-4B09-9E42-D4F05ACEF3CC}" presName="c4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CAE7AB6-73D7-458C-AA6F-99427FB1472A}" type="presOf" srcId="{F9F12E3C-C283-4310-8A0F-1710B89AD12D}" destId="{6E1B4B44-D5EE-4C96-8678-C9C6DC43BE9D}" srcOrd="0" destOrd="0" presId="urn:microsoft.com/office/officeart/2005/8/layout/venn2"/>
    <dgm:cxn modelId="{FE28C84D-D16A-4732-A7A7-7C9251C76C11}" type="presOf" srcId="{FB53E8E4-3FCA-4DDC-81DA-BA7EBE0EE1EB}" destId="{02EACDEF-2F0A-4DA0-8965-91DAB9BEAC59}" srcOrd="0" destOrd="0" presId="urn:microsoft.com/office/officeart/2005/8/layout/venn2"/>
    <dgm:cxn modelId="{BE3F664F-8CD9-4FC9-B2F0-C33C794D16B5}" type="presOf" srcId="{FB53E8E4-3FCA-4DDC-81DA-BA7EBE0EE1EB}" destId="{FD587E9D-2067-400B-BA53-95EE60D4F810}" srcOrd="1" destOrd="0" presId="urn:microsoft.com/office/officeart/2005/8/layout/venn2"/>
    <dgm:cxn modelId="{56B40F1A-052B-450D-B101-983222A51BEB}" type="presOf" srcId="{35D6E734-9106-44C4-BAF1-5D076CAA833D}" destId="{9B4F2A47-05A8-4996-A803-9C595EB17DA2}" srcOrd="1" destOrd="0" presId="urn:microsoft.com/office/officeart/2005/8/layout/venn2"/>
    <dgm:cxn modelId="{393FC156-E9BB-4495-AAA9-595AEC44617C}" srcId="{AF1ECF03-194F-4B09-9E42-D4F05ACEF3CC}" destId="{F9F12E3C-C283-4310-8A0F-1710B89AD12D}" srcOrd="1" destOrd="0" parTransId="{DA3E4964-678C-40D3-86F6-B149423B7A48}" sibTransId="{73905E97-957A-4784-8C7B-26CE92F07FF7}"/>
    <dgm:cxn modelId="{94292822-B0DE-4123-934B-CBFE246B7D3A}" type="presOf" srcId="{DD46A682-7D4A-4197-A50E-77938C82CBCA}" destId="{4CCBEE90-BD25-4AD6-BC03-723E8B7029FD}" srcOrd="0" destOrd="0" presId="urn:microsoft.com/office/officeart/2005/8/layout/venn2"/>
    <dgm:cxn modelId="{6E05DD0D-72D3-4FAE-95DE-C0D248BB1A9A}" srcId="{AF1ECF03-194F-4B09-9E42-D4F05ACEF3CC}" destId="{DD46A682-7D4A-4197-A50E-77938C82CBCA}" srcOrd="0" destOrd="0" parTransId="{D3401D16-B20E-4C2A-8C00-49C2E34E73C9}" sibTransId="{CD6A24F2-4238-4B21-8AE9-2C9DA95CE146}"/>
    <dgm:cxn modelId="{6D156A39-13A6-4E30-AD45-C541A85E933B}" type="presOf" srcId="{AF1ECF03-194F-4B09-9E42-D4F05ACEF3CC}" destId="{AC810261-D45F-4DBA-8703-ACC6AADB0922}" srcOrd="0" destOrd="0" presId="urn:microsoft.com/office/officeart/2005/8/layout/venn2"/>
    <dgm:cxn modelId="{AED0334B-5229-441D-93C6-B6B8226ECD93}" type="presOf" srcId="{35D6E734-9106-44C4-BAF1-5D076CAA833D}" destId="{D81A49D2-B259-42A0-AC50-14D0A3FA8E9B}" srcOrd="0" destOrd="0" presId="urn:microsoft.com/office/officeart/2005/8/layout/venn2"/>
    <dgm:cxn modelId="{2D91AE7A-F2B8-45AC-A198-B6DDB19DB77A}" srcId="{AF1ECF03-194F-4B09-9E42-D4F05ACEF3CC}" destId="{FB53E8E4-3FCA-4DDC-81DA-BA7EBE0EE1EB}" srcOrd="2" destOrd="0" parTransId="{7E50DBC1-1A71-4192-A31E-7CC9C08AB886}" sibTransId="{B87491DA-D751-4297-A2D7-E5C8FA815AD5}"/>
    <dgm:cxn modelId="{37DC90D6-AE58-482D-A598-D65F3E72B755}" type="presOf" srcId="{F9F12E3C-C283-4310-8A0F-1710B89AD12D}" destId="{CA9B0871-223C-4684-B0D6-E2D3BEBBB3F5}" srcOrd="1" destOrd="0" presId="urn:microsoft.com/office/officeart/2005/8/layout/venn2"/>
    <dgm:cxn modelId="{AD8B3873-9E51-4427-870A-AD7BB13CCF12}" type="presOf" srcId="{DD46A682-7D4A-4197-A50E-77938C82CBCA}" destId="{51B8D8ED-7710-42D1-A601-61666ED5FF90}" srcOrd="1" destOrd="0" presId="urn:microsoft.com/office/officeart/2005/8/layout/venn2"/>
    <dgm:cxn modelId="{9DD8552E-A791-4648-8C5E-C5A547A2FC7C}" srcId="{AF1ECF03-194F-4B09-9E42-D4F05ACEF3CC}" destId="{35D6E734-9106-44C4-BAF1-5D076CAA833D}" srcOrd="3" destOrd="0" parTransId="{665BE728-05DC-4E59-AB8C-903C0261056C}" sibTransId="{F788670D-BAE0-49C6-96DB-DE89E5B04BAE}"/>
    <dgm:cxn modelId="{4E9C456C-4F79-48EA-862E-287D098B8CAE}" type="presParOf" srcId="{AC810261-D45F-4DBA-8703-ACC6AADB0922}" destId="{C74CDDA1-A47D-416A-A8EE-3A41A3995C5D}" srcOrd="0" destOrd="0" presId="urn:microsoft.com/office/officeart/2005/8/layout/venn2"/>
    <dgm:cxn modelId="{24FD4413-3298-4788-A394-3345A67F7A9E}" type="presParOf" srcId="{C74CDDA1-A47D-416A-A8EE-3A41A3995C5D}" destId="{4CCBEE90-BD25-4AD6-BC03-723E8B7029FD}" srcOrd="0" destOrd="0" presId="urn:microsoft.com/office/officeart/2005/8/layout/venn2"/>
    <dgm:cxn modelId="{DB18DF31-A66B-484E-AEC4-D53391F13E99}" type="presParOf" srcId="{C74CDDA1-A47D-416A-A8EE-3A41A3995C5D}" destId="{51B8D8ED-7710-42D1-A601-61666ED5FF90}" srcOrd="1" destOrd="0" presId="urn:microsoft.com/office/officeart/2005/8/layout/venn2"/>
    <dgm:cxn modelId="{EC9DB1CD-42A0-4B0B-889B-ADD18A2F6D39}" type="presParOf" srcId="{AC810261-D45F-4DBA-8703-ACC6AADB0922}" destId="{3E57115A-418C-40F1-9A44-DAF08586E0C0}" srcOrd="1" destOrd="0" presId="urn:microsoft.com/office/officeart/2005/8/layout/venn2"/>
    <dgm:cxn modelId="{28F552E2-A491-4646-88A3-769D28BCBB82}" type="presParOf" srcId="{3E57115A-418C-40F1-9A44-DAF08586E0C0}" destId="{6E1B4B44-D5EE-4C96-8678-C9C6DC43BE9D}" srcOrd="0" destOrd="0" presId="urn:microsoft.com/office/officeart/2005/8/layout/venn2"/>
    <dgm:cxn modelId="{E0C135FB-EFA5-4C74-B82B-CFA9FC725E4E}" type="presParOf" srcId="{3E57115A-418C-40F1-9A44-DAF08586E0C0}" destId="{CA9B0871-223C-4684-B0D6-E2D3BEBBB3F5}" srcOrd="1" destOrd="0" presId="urn:microsoft.com/office/officeart/2005/8/layout/venn2"/>
    <dgm:cxn modelId="{36A1C706-6FC2-4C74-9693-46E95845A9A5}" type="presParOf" srcId="{AC810261-D45F-4DBA-8703-ACC6AADB0922}" destId="{8EEE0D5A-10F2-4590-8A93-7A8CEBD46F17}" srcOrd="2" destOrd="0" presId="urn:microsoft.com/office/officeart/2005/8/layout/venn2"/>
    <dgm:cxn modelId="{BAFFB86D-7601-4C5F-A869-D31872BF8F90}" type="presParOf" srcId="{8EEE0D5A-10F2-4590-8A93-7A8CEBD46F17}" destId="{02EACDEF-2F0A-4DA0-8965-91DAB9BEAC59}" srcOrd="0" destOrd="0" presId="urn:microsoft.com/office/officeart/2005/8/layout/venn2"/>
    <dgm:cxn modelId="{1644F576-02F4-465F-A558-265099B76B9B}" type="presParOf" srcId="{8EEE0D5A-10F2-4590-8A93-7A8CEBD46F17}" destId="{FD587E9D-2067-400B-BA53-95EE60D4F810}" srcOrd="1" destOrd="0" presId="urn:microsoft.com/office/officeart/2005/8/layout/venn2"/>
    <dgm:cxn modelId="{4251501B-76AA-4D88-A550-B04DCEFDFBF4}" type="presParOf" srcId="{AC810261-D45F-4DBA-8703-ACC6AADB0922}" destId="{A59DE097-B436-44CC-9A7E-0EB28CDC0669}" srcOrd="3" destOrd="0" presId="urn:microsoft.com/office/officeart/2005/8/layout/venn2"/>
    <dgm:cxn modelId="{9F315BA6-58CA-47AC-9131-2AFDD93EB4EE}" type="presParOf" srcId="{A59DE097-B436-44CC-9A7E-0EB28CDC0669}" destId="{D81A49D2-B259-42A0-AC50-14D0A3FA8E9B}" srcOrd="0" destOrd="0" presId="urn:microsoft.com/office/officeart/2005/8/layout/venn2"/>
    <dgm:cxn modelId="{DE779775-8820-41A5-AD4D-E8E70E676BA9}" type="presParOf" srcId="{A59DE097-B436-44CC-9A7E-0EB28CDC0669}" destId="{9B4F2A47-05A8-4996-A803-9C595EB17DA2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0247CCE-91FC-487A-93A4-4EB328FBC6C2}">
      <dsp:nvSpPr>
        <dsp:cNvPr id="0" name=""/>
        <dsp:cNvSpPr/>
      </dsp:nvSpPr>
      <dsp:spPr>
        <a:xfrm>
          <a:off x="2160247" y="5"/>
          <a:ext cx="2824906" cy="1883271"/>
        </a:xfrm>
        <a:prstGeom prst="roundRect">
          <a:avLst>
            <a:gd name="adj" fmla="val 10000"/>
          </a:avLst>
        </a:prstGeom>
        <a:solidFill>
          <a:srgbClr val="00B0F0"/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Действительные</a:t>
          </a:r>
        </a:p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числа </a:t>
          </a:r>
          <a:r>
            <a:rPr lang="en-US" sz="2600" kern="1200" dirty="0" smtClean="0">
              <a:solidFill>
                <a:srgbClr val="002060"/>
              </a:solidFill>
            </a:rPr>
            <a:t>R</a:t>
          </a:r>
          <a:endParaRPr lang="ru-RU" sz="2600" kern="1200" dirty="0">
            <a:solidFill>
              <a:srgbClr val="002060"/>
            </a:solidFill>
          </a:endParaRPr>
        </a:p>
      </dsp:txBody>
      <dsp:txXfrm>
        <a:off x="2160247" y="5"/>
        <a:ext cx="2824906" cy="1883271"/>
      </dsp:txXfrm>
    </dsp:sp>
    <dsp:sp modelId="{0EB7A62B-8DE5-4EA2-A6BE-0D2B0C96D413}">
      <dsp:nvSpPr>
        <dsp:cNvPr id="0" name=""/>
        <dsp:cNvSpPr/>
      </dsp:nvSpPr>
      <dsp:spPr>
        <a:xfrm>
          <a:off x="1484472" y="1883276"/>
          <a:ext cx="2088227" cy="709013"/>
        </a:xfrm>
        <a:custGeom>
          <a:avLst/>
          <a:gdLst/>
          <a:ahLst/>
          <a:cxnLst/>
          <a:rect l="0" t="0" r="0" b="0"/>
          <a:pathLst>
            <a:path>
              <a:moveTo>
                <a:pt x="2088227" y="0"/>
              </a:moveTo>
              <a:lnTo>
                <a:pt x="2088227" y="354506"/>
              </a:lnTo>
              <a:lnTo>
                <a:pt x="0" y="354506"/>
              </a:lnTo>
              <a:lnTo>
                <a:pt x="0" y="709013"/>
              </a:lnTo>
            </a:path>
          </a:pathLst>
        </a:custGeom>
        <a:noFill/>
        <a:ln w="19050" cap="flat" cmpd="sng" algn="ctr">
          <a:solidFill>
            <a:scrgbClr r="0" g="0" b="0"/>
          </a:solidFill>
          <a:prstDash val="solid"/>
          <a:bevel/>
          <a:headEnd type="oval"/>
          <a:tailEnd type="triangle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3B8775-E2F8-406A-8C38-02770114C336}">
      <dsp:nvSpPr>
        <dsp:cNvPr id="0" name=""/>
        <dsp:cNvSpPr/>
      </dsp:nvSpPr>
      <dsp:spPr>
        <a:xfrm>
          <a:off x="72019" y="2592290"/>
          <a:ext cx="2824906" cy="1883271"/>
        </a:xfrm>
        <a:prstGeom prst="roundRect">
          <a:avLst>
            <a:gd name="adj" fmla="val 10000"/>
          </a:avLst>
        </a:prstGeom>
        <a:solidFill>
          <a:srgbClr val="0070C0"/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Рациональные числа</a:t>
          </a:r>
          <a:r>
            <a:rPr lang="en-US" sz="2600" kern="1200" dirty="0" smtClean="0"/>
            <a:t> </a:t>
          </a:r>
          <a:endParaRPr lang="ru-RU" sz="2600" kern="1200" dirty="0"/>
        </a:p>
      </dsp:txBody>
      <dsp:txXfrm>
        <a:off x="72019" y="2592290"/>
        <a:ext cx="2824906" cy="1883271"/>
      </dsp:txXfrm>
    </dsp:sp>
    <dsp:sp modelId="{78DCE4BA-0B4A-4F53-BDF8-3237335871B4}">
      <dsp:nvSpPr>
        <dsp:cNvPr id="0" name=""/>
        <dsp:cNvSpPr/>
      </dsp:nvSpPr>
      <dsp:spPr>
        <a:xfrm>
          <a:off x="3572700" y="1883276"/>
          <a:ext cx="2088227" cy="7090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4506"/>
              </a:lnTo>
              <a:lnTo>
                <a:pt x="2088227" y="354506"/>
              </a:lnTo>
              <a:lnTo>
                <a:pt x="2088227" y="709013"/>
              </a:lnTo>
            </a:path>
          </a:pathLst>
        </a:custGeom>
        <a:noFill/>
        <a:ln w="19050" cap="flat" cmpd="sng" algn="ctr">
          <a:solidFill>
            <a:scrgbClr r="0" g="0" b="0"/>
          </a:solidFill>
          <a:prstDash val="solid"/>
          <a:headEnd type="oval"/>
          <a:tailEnd type="triangle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7E57E2-D08F-4F5B-9FB4-01DE6655675C}">
      <dsp:nvSpPr>
        <dsp:cNvPr id="0" name=""/>
        <dsp:cNvSpPr/>
      </dsp:nvSpPr>
      <dsp:spPr>
        <a:xfrm>
          <a:off x="4248474" y="2592290"/>
          <a:ext cx="2824906" cy="1883271"/>
        </a:xfrm>
        <a:prstGeom prst="roundRect">
          <a:avLst>
            <a:gd name="adj" fmla="val 10000"/>
          </a:avLst>
        </a:prstGeom>
        <a:solidFill>
          <a:srgbClr val="0070C0"/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Иррациональные числа</a:t>
          </a:r>
          <a:endParaRPr lang="ru-RU" sz="2600" kern="1200" dirty="0"/>
        </a:p>
      </dsp:txBody>
      <dsp:txXfrm>
        <a:off x="4248474" y="2592290"/>
        <a:ext cx="2824906" cy="1883271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CCBEE90-BD25-4AD6-BC03-723E8B7029FD}">
      <dsp:nvSpPr>
        <dsp:cNvPr id="0" name=""/>
        <dsp:cNvSpPr/>
      </dsp:nvSpPr>
      <dsp:spPr>
        <a:xfrm>
          <a:off x="569901" y="0"/>
          <a:ext cx="6099197" cy="6099197"/>
        </a:xfrm>
        <a:prstGeom prst="ellipse">
          <a:avLst/>
        </a:prstGeom>
        <a:solidFill>
          <a:schemeClr val="accent1">
            <a:lumMod val="5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6248" tIns="206248" rIns="206248" bIns="206248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 </a:t>
          </a:r>
          <a:r>
            <a:rPr lang="en-US" sz="2900" kern="1200" dirty="0" smtClean="0"/>
            <a:t>R</a:t>
          </a:r>
          <a:endParaRPr lang="ru-RU" sz="2900" kern="1200" dirty="0"/>
        </a:p>
      </dsp:txBody>
      <dsp:txXfrm>
        <a:off x="2766832" y="304959"/>
        <a:ext cx="1705335" cy="914879"/>
      </dsp:txXfrm>
    </dsp:sp>
    <dsp:sp modelId="{6E1B4B44-D5EE-4C96-8678-C9C6DC43BE9D}">
      <dsp:nvSpPr>
        <dsp:cNvPr id="0" name=""/>
        <dsp:cNvSpPr/>
      </dsp:nvSpPr>
      <dsp:spPr>
        <a:xfrm>
          <a:off x="1179821" y="1219839"/>
          <a:ext cx="4879357" cy="4879357"/>
        </a:xfrm>
        <a:prstGeom prst="ellipse">
          <a:avLst/>
        </a:prstGeom>
        <a:solidFill>
          <a:schemeClr val="accent1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6248" tIns="206248" rIns="206248" bIns="206248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Q</a:t>
          </a:r>
          <a:endParaRPr lang="ru-RU" sz="2900" kern="1200" dirty="0"/>
        </a:p>
      </dsp:txBody>
      <dsp:txXfrm>
        <a:off x="2766832" y="1512600"/>
        <a:ext cx="1705335" cy="878284"/>
      </dsp:txXfrm>
    </dsp:sp>
    <dsp:sp modelId="{02EACDEF-2F0A-4DA0-8965-91DAB9BEAC59}">
      <dsp:nvSpPr>
        <dsp:cNvPr id="0" name=""/>
        <dsp:cNvSpPr/>
      </dsp:nvSpPr>
      <dsp:spPr>
        <a:xfrm>
          <a:off x="1789740" y="2439678"/>
          <a:ext cx="3659518" cy="3659518"/>
        </a:xfrm>
        <a:prstGeom prst="ellipse">
          <a:avLst/>
        </a:prstGeom>
        <a:solidFill>
          <a:schemeClr val="accent1">
            <a:lumMod val="60000"/>
            <a:lumOff val="4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6248" tIns="206248" rIns="206248" bIns="206248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Z</a:t>
          </a:r>
          <a:endParaRPr lang="ru-RU" sz="2900" kern="1200" dirty="0"/>
        </a:p>
      </dsp:txBody>
      <dsp:txXfrm>
        <a:off x="2766832" y="2714142"/>
        <a:ext cx="1705335" cy="823391"/>
      </dsp:txXfrm>
    </dsp:sp>
    <dsp:sp modelId="{D81A49D2-B259-42A0-AC50-14D0A3FA8E9B}">
      <dsp:nvSpPr>
        <dsp:cNvPr id="0" name=""/>
        <dsp:cNvSpPr/>
      </dsp:nvSpPr>
      <dsp:spPr>
        <a:xfrm>
          <a:off x="2399660" y="3659518"/>
          <a:ext cx="2439678" cy="2439678"/>
        </a:xfrm>
        <a:prstGeom prst="ellipse">
          <a:avLst/>
        </a:prstGeom>
        <a:solidFill>
          <a:schemeClr val="accent1">
            <a:lumMod val="40000"/>
            <a:lumOff val="6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6248" tIns="206248" rIns="206248" bIns="206248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N</a:t>
          </a:r>
          <a:endParaRPr lang="ru-RU" sz="2900" kern="1200" dirty="0"/>
        </a:p>
      </dsp:txBody>
      <dsp:txXfrm>
        <a:off x="2756943" y="4269437"/>
        <a:ext cx="1725113" cy="12198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10.vml.rels><?xml version="1.0" encoding="UTF-8" standalone="yes"?>
<Relationships xmlns="http://schemas.openxmlformats.org/package/2006/relationships"><Relationship Id="rId8" Type="http://schemas.openxmlformats.org/officeDocument/2006/relationships/image" Target="../media/image54.wmf"/><Relationship Id="rId13" Type="http://schemas.openxmlformats.org/officeDocument/2006/relationships/image" Target="../media/image59.wmf"/><Relationship Id="rId18" Type="http://schemas.openxmlformats.org/officeDocument/2006/relationships/image" Target="../media/image64.wmf"/><Relationship Id="rId3" Type="http://schemas.openxmlformats.org/officeDocument/2006/relationships/image" Target="../media/image49.wmf"/><Relationship Id="rId21" Type="http://schemas.openxmlformats.org/officeDocument/2006/relationships/image" Target="../media/image67.wmf"/><Relationship Id="rId7" Type="http://schemas.openxmlformats.org/officeDocument/2006/relationships/image" Target="../media/image53.wmf"/><Relationship Id="rId12" Type="http://schemas.openxmlformats.org/officeDocument/2006/relationships/image" Target="../media/image58.wmf"/><Relationship Id="rId17" Type="http://schemas.openxmlformats.org/officeDocument/2006/relationships/image" Target="../media/image63.wmf"/><Relationship Id="rId2" Type="http://schemas.openxmlformats.org/officeDocument/2006/relationships/image" Target="../media/image48.wmf"/><Relationship Id="rId16" Type="http://schemas.openxmlformats.org/officeDocument/2006/relationships/image" Target="../media/image62.wmf"/><Relationship Id="rId20" Type="http://schemas.openxmlformats.org/officeDocument/2006/relationships/image" Target="../media/image66.wmf"/><Relationship Id="rId1" Type="http://schemas.openxmlformats.org/officeDocument/2006/relationships/image" Target="../media/image47.wmf"/><Relationship Id="rId6" Type="http://schemas.openxmlformats.org/officeDocument/2006/relationships/image" Target="../media/image52.wmf"/><Relationship Id="rId11" Type="http://schemas.openxmlformats.org/officeDocument/2006/relationships/image" Target="../media/image57.wmf"/><Relationship Id="rId24" Type="http://schemas.openxmlformats.org/officeDocument/2006/relationships/image" Target="../media/image70.wmf"/><Relationship Id="rId5" Type="http://schemas.openxmlformats.org/officeDocument/2006/relationships/image" Target="../media/image51.wmf"/><Relationship Id="rId15" Type="http://schemas.openxmlformats.org/officeDocument/2006/relationships/image" Target="../media/image61.wmf"/><Relationship Id="rId23" Type="http://schemas.openxmlformats.org/officeDocument/2006/relationships/image" Target="../media/image69.wmf"/><Relationship Id="rId10" Type="http://schemas.openxmlformats.org/officeDocument/2006/relationships/image" Target="../media/image56.wmf"/><Relationship Id="rId19" Type="http://schemas.openxmlformats.org/officeDocument/2006/relationships/image" Target="../media/image65.wmf"/><Relationship Id="rId4" Type="http://schemas.openxmlformats.org/officeDocument/2006/relationships/image" Target="../media/image50.wmf"/><Relationship Id="rId9" Type="http://schemas.openxmlformats.org/officeDocument/2006/relationships/image" Target="../media/image55.wmf"/><Relationship Id="rId14" Type="http://schemas.openxmlformats.org/officeDocument/2006/relationships/image" Target="../media/image60.wmf"/><Relationship Id="rId22" Type="http://schemas.openxmlformats.org/officeDocument/2006/relationships/image" Target="../media/image68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image" Target="../media/image9.wmf"/><Relationship Id="rId7" Type="http://schemas.openxmlformats.org/officeDocument/2006/relationships/image" Target="../media/image13.wmf"/><Relationship Id="rId12" Type="http://schemas.openxmlformats.org/officeDocument/2006/relationships/image" Target="../media/image18.wmf"/><Relationship Id="rId2" Type="http://schemas.openxmlformats.org/officeDocument/2006/relationships/image" Target="../media/image8.wmf"/><Relationship Id="rId1" Type="http://schemas.openxmlformats.org/officeDocument/2006/relationships/image" Target="../media/image7.wmf"/><Relationship Id="rId6" Type="http://schemas.openxmlformats.org/officeDocument/2006/relationships/image" Target="../media/image12.wmf"/><Relationship Id="rId11" Type="http://schemas.openxmlformats.org/officeDocument/2006/relationships/image" Target="../media/image17.wmf"/><Relationship Id="rId5" Type="http://schemas.openxmlformats.org/officeDocument/2006/relationships/image" Target="../media/image11.wmf"/><Relationship Id="rId10" Type="http://schemas.openxmlformats.org/officeDocument/2006/relationships/image" Target="../media/image16.wmf"/><Relationship Id="rId4" Type="http://schemas.openxmlformats.org/officeDocument/2006/relationships/image" Target="../media/image10.wmf"/><Relationship Id="rId9" Type="http://schemas.openxmlformats.org/officeDocument/2006/relationships/image" Target="../media/image1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8.wmf"/><Relationship Id="rId1" Type="http://schemas.openxmlformats.org/officeDocument/2006/relationships/image" Target="../media/image27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image" Target="../media/image31.wmf"/><Relationship Id="rId1" Type="http://schemas.openxmlformats.org/officeDocument/2006/relationships/image" Target="../media/image30.wmf"/></Relationships>
</file>

<file path=ppt/drawings/_rels/vmlDrawing8.vml.rels><?xml version="1.0" encoding="UTF-8" standalone="yes"?>
<Relationships xmlns="http://schemas.openxmlformats.org/package/2006/relationships"><Relationship Id="rId8" Type="http://schemas.openxmlformats.org/officeDocument/2006/relationships/image" Target="../media/image32.wmf"/><Relationship Id="rId3" Type="http://schemas.openxmlformats.org/officeDocument/2006/relationships/image" Target="../media/image35.wmf"/><Relationship Id="rId7" Type="http://schemas.openxmlformats.org/officeDocument/2006/relationships/image" Target="../media/image31.wmf"/><Relationship Id="rId2" Type="http://schemas.openxmlformats.org/officeDocument/2006/relationships/image" Target="../media/image34.wmf"/><Relationship Id="rId1" Type="http://schemas.openxmlformats.org/officeDocument/2006/relationships/image" Target="../media/image33.wmf"/><Relationship Id="rId6" Type="http://schemas.openxmlformats.org/officeDocument/2006/relationships/image" Target="../media/image30.wmf"/><Relationship Id="rId5" Type="http://schemas.openxmlformats.org/officeDocument/2006/relationships/image" Target="../media/image37.wmf"/><Relationship Id="rId4" Type="http://schemas.openxmlformats.org/officeDocument/2006/relationships/image" Target="../media/image36.wmf"/></Relationships>
</file>

<file path=ppt/drawings/_rels/vmlDrawing9.vml.rels><?xml version="1.0" encoding="UTF-8" standalone="yes"?>
<Relationships xmlns="http://schemas.openxmlformats.org/package/2006/relationships"><Relationship Id="rId8" Type="http://schemas.openxmlformats.org/officeDocument/2006/relationships/image" Target="../media/image45.wmf"/><Relationship Id="rId3" Type="http://schemas.openxmlformats.org/officeDocument/2006/relationships/image" Target="../media/image40.wmf"/><Relationship Id="rId7" Type="http://schemas.openxmlformats.org/officeDocument/2006/relationships/image" Target="../media/image44.wmf"/><Relationship Id="rId2" Type="http://schemas.openxmlformats.org/officeDocument/2006/relationships/image" Target="../media/image39.wmf"/><Relationship Id="rId1" Type="http://schemas.openxmlformats.org/officeDocument/2006/relationships/image" Target="../media/image38.wmf"/><Relationship Id="rId6" Type="http://schemas.openxmlformats.org/officeDocument/2006/relationships/image" Target="../media/image43.wmf"/><Relationship Id="rId5" Type="http://schemas.openxmlformats.org/officeDocument/2006/relationships/image" Target="../media/image42.wmf"/><Relationship Id="rId4" Type="http://schemas.openxmlformats.org/officeDocument/2006/relationships/image" Target="../media/image41.wmf"/><Relationship Id="rId9" Type="http://schemas.openxmlformats.org/officeDocument/2006/relationships/image" Target="../media/image46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E571698-B52E-4177-B8E6-25D3CA160FB6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D4EC4-8A37-49D7-8610-06AAC1ED8CE3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4A1720B0-661E-4DE5-84D7-1D367D18C203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5C75E7C-2DEF-4069-95FB-776623F61FCA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B43F02CA-D19E-4A45-AA72-64202E2201F5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0F99F48-70EE-436F-AA74-ADF6D7CB095B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D7A11513-60DE-4ABA-9465-C766EFA2B187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F578175-BC23-4D8B-8FFA-58161BEEB062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56CFB34-3D27-4DE2-9DCB-41DB4115B8E6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70DC091-90E4-4C4D-B9E7-FC50847FF9DC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C497CA64-BD95-4F1F-A4A1-D53E361A6F37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74A3235-47FE-44FA-8A36-21424A906AD7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5" Type="http://schemas.openxmlformats.org/officeDocument/2006/relationships/oleObject" Target="../embeddings/oleObject21.bin"/><Relationship Id="rId4" Type="http://schemas.openxmlformats.org/officeDocument/2006/relationships/oleObject" Target="../embeddings/oleObject20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7.bin"/><Relationship Id="rId3" Type="http://schemas.openxmlformats.org/officeDocument/2006/relationships/oleObject" Target="../embeddings/oleObject22.bin"/><Relationship Id="rId7" Type="http://schemas.openxmlformats.org/officeDocument/2006/relationships/oleObject" Target="../embeddings/oleObject2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25.bin"/><Relationship Id="rId5" Type="http://schemas.openxmlformats.org/officeDocument/2006/relationships/oleObject" Target="../embeddings/oleObject24.bin"/><Relationship Id="rId10" Type="http://schemas.openxmlformats.org/officeDocument/2006/relationships/oleObject" Target="../embeddings/oleObject29.bin"/><Relationship Id="rId4" Type="http://schemas.openxmlformats.org/officeDocument/2006/relationships/oleObject" Target="../embeddings/oleObject23.bin"/><Relationship Id="rId9" Type="http://schemas.openxmlformats.org/officeDocument/2006/relationships/oleObject" Target="../embeddings/oleObject28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5.bin"/><Relationship Id="rId3" Type="http://schemas.openxmlformats.org/officeDocument/2006/relationships/oleObject" Target="../embeddings/oleObject30.bin"/><Relationship Id="rId7" Type="http://schemas.openxmlformats.org/officeDocument/2006/relationships/oleObject" Target="../embeddings/oleObject3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33.bin"/><Relationship Id="rId11" Type="http://schemas.openxmlformats.org/officeDocument/2006/relationships/oleObject" Target="../embeddings/oleObject38.bin"/><Relationship Id="rId5" Type="http://schemas.openxmlformats.org/officeDocument/2006/relationships/oleObject" Target="../embeddings/oleObject32.bin"/><Relationship Id="rId10" Type="http://schemas.openxmlformats.org/officeDocument/2006/relationships/oleObject" Target="../embeddings/oleObject37.bin"/><Relationship Id="rId4" Type="http://schemas.openxmlformats.org/officeDocument/2006/relationships/oleObject" Target="../embeddings/oleObject31.bin"/><Relationship Id="rId9" Type="http://schemas.openxmlformats.org/officeDocument/2006/relationships/oleObject" Target="../embeddings/oleObject36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4.bin"/><Relationship Id="rId13" Type="http://schemas.openxmlformats.org/officeDocument/2006/relationships/oleObject" Target="../embeddings/oleObject49.bin"/><Relationship Id="rId18" Type="http://schemas.openxmlformats.org/officeDocument/2006/relationships/oleObject" Target="../embeddings/oleObject54.bin"/><Relationship Id="rId26" Type="http://schemas.openxmlformats.org/officeDocument/2006/relationships/oleObject" Target="../embeddings/oleObject62.bin"/><Relationship Id="rId3" Type="http://schemas.openxmlformats.org/officeDocument/2006/relationships/oleObject" Target="../embeddings/oleObject39.bin"/><Relationship Id="rId21" Type="http://schemas.openxmlformats.org/officeDocument/2006/relationships/oleObject" Target="../embeddings/oleObject57.bin"/><Relationship Id="rId7" Type="http://schemas.openxmlformats.org/officeDocument/2006/relationships/oleObject" Target="../embeddings/oleObject43.bin"/><Relationship Id="rId12" Type="http://schemas.openxmlformats.org/officeDocument/2006/relationships/oleObject" Target="../embeddings/oleObject48.bin"/><Relationship Id="rId17" Type="http://schemas.openxmlformats.org/officeDocument/2006/relationships/oleObject" Target="../embeddings/oleObject53.bin"/><Relationship Id="rId25" Type="http://schemas.openxmlformats.org/officeDocument/2006/relationships/oleObject" Target="../embeddings/oleObject61.bin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52.bin"/><Relationship Id="rId20" Type="http://schemas.openxmlformats.org/officeDocument/2006/relationships/oleObject" Target="../embeddings/oleObject56.bin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42.bin"/><Relationship Id="rId11" Type="http://schemas.openxmlformats.org/officeDocument/2006/relationships/oleObject" Target="../embeddings/oleObject47.bin"/><Relationship Id="rId24" Type="http://schemas.openxmlformats.org/officeDocument/2006/relationships/oleObject" Target="../embeddings/oleObject60.bin"/><Relationship Id="rId5" Type="http://schemas.openxmlformats.org/officeDocument/2006/relationships/oleObject" Target="../embeddings/oleObject41.bin"/><Relationship Id="rId15" Type="http://schemas.openxmlformats.org/officeDocument/2006/relationships/oleObject" Target="../embeddings/oleObject51.bin"/><Relationship Id="rId23" Type="http://schemas.openxmlformats.org/officeDocument/2006/relationships/oleObject" Target="../embeddings/oleObject59.bin"/><Relationship Id="rId10" Type="http://schemas.openxmlformats.org/officeDocument/2006/relationships/oleObject" Target="../embeddings/oleObject46.bin"/><Relationship Id="rId19" Type="http://schemas.openxmlformats.org/officeDocument/2006/relationships/oleObject" Target="../embeddings/oleObject55.bin"/><Relationship Id="rId4" Type="http://schemas.openxmlformats.org/officeDocument/2006/relationships/oleObject" Target="../embeddings/oleObject40.bin"/><Relationship Id="rId9" Type="http://schemas.openxmlformats.org/officeDocument/2006/relationships/oleObject" Target="../embeddings/oleObject45.bin"/><Relationship Id="rId14" Type="http://schemas.openxmlformats.org/officeDocument/2006/relationships/oleObject" Target="../embeddings/oleObject50.bin"/><Relationship Id="rId22" Type="http://schemas.openxmlformats.org/officeDocument/2006/relationships/oleObject" Target="../embeddings/oleObject58.bin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13" Type="http://schemas.openxmlformats.org/officeDocument/2006/relationships/oleObject" Target="../embeddings/oleObject12.bin"/><Relationship Id="rId18" Type="http://schemas.openxmlformats.org/officeDocument/2006/relationships/image" Target="../media/image22.png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6.bin"/><Relationship Id="rId12" Type="http://schemas.openxmlformats.org/officeDocument/2006/relationships/oleObject" Target="../embeddings/oleObject11.bin"/><Relationship Id="rId17" Type="http://schemas.openxmlformats.org/officeDocument/2006/relationships/image" Target="../media/image21.png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20.png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5.bin"/><Relationship Id="rId11" Type="http://schemas.openxmlformats.org/officeDocument/2006/relationships/oleObject" Target="../embeddings/oleObject10.bin"/><Relationship Id="rId5" Type="http://schemas.openxmlformats.org/officeDocument/2006/relationships/oleObject" Target="../embeddings/oleObject4.bin"/><Relationship Id="rId15" Type="http://schemas.openxmlformats.org/officeDocument/2006/relationships/image" Target="../media/image19.png"/><Relationship Id="rId10" Type="http://schemas.openxmlformats.org/officeDocument/2006/relationships/oleObject" Target="../embeddings/oleObject9.bin"/><Relationship Id="rId4" Type="http://schemas.openxmlformats.org/officeDocument/2006/relationships/oleObject" Target="../embeddings/oleObject3.bin"/><Relationship Id="rId9" Type="http://schemas.openxmlformats.org/officeDocument/2006/relationships/oleObject" Target="../embeddings/oleObject8.bin"/><Relationship Id="rId14" Type="http://schemas.openxmlformats.org/officeDocument/2006/relationships/oleObject" Target="../embeddings/oleObject13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14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17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2132856"/>
            <a:ext cx="7128792" cy="2160240"/>
          </a:xfrm>
        </p:spPr>
        <p:txBody>
          <a:bodyPr/>
          <a:lstStyle/>
          <a:p>
            <a:r>
              <a:rPr lang="ru-RU" sz="4000" b="1" i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sz="4800" b="1" i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Рациональные и иррациональные числа</a:t>
            </a:r>
            <a:r>
              <a:rPr lang="ru-RU" sz="4000" b="1" i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  <a:endParaRPr lang="ru-RU" sz="4000" b="1" i="1" dirty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1835696" y="1052736"/>
            <a:ext cx="4032250" cy="719137"/>
          </a:xfrm>
        </p:spPr>
        <p:txBody>
          <a:bodyPr/>
          <a:lstStyle/>
          <a:p>
            <a:pPr>
              <a:buFontTx/>
              <a:buNone/>
            </a:pPr>
            <a:r>
              <a:rPr lang="ru-RU" sz="2800" b="1" dirty="0" smtClean="0">
                <a:solidFill>
                  <a:srgbClr val="0033CC"/>
                </a:solidFill>
              </a:rPr>
              <a:t>Тема урока:</a:t>
            </a:r>
            <a:endParaRPr lang="ru-RU" sz="2800" b="1" dirty="0">
              <a:solidFill>
                <a:srgbClr val="0033CC"/>
              </a:solidFill>
            </a:endParaRPr>
          </a:p>
        </p:txBody>
      </p:sp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0" y="9906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2555776" y="5517232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rgbClr val="31849B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Потапенко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31849B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И.В.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31849B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МБОУ СОШ №6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31849B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г.Владикавказ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62" name="Text Box 10"/>
          <p:cNvSpPr txBox="1">
            <a:spLocks noChangeArrowheads="1"/>
          </p:cNvSpPr>
          <p:nvPr/>
        </p:nvSpPr>
        <p:spPr bwMode="auto">
          <a:xfrm>
            <a:off x="323528" y="2996952"/>
            <a:ext cx="7066743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ru-RU" sz="36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Сумма</a:t>
            </a:r>
            <a:r>
              <a:rPr lang="ru-RU" sz="3600" i="1" dirty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, </a:t>
            </a:r>
            <a:r>
              <a:rPr lang="ru-RU" sz="36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произведение, разность</a:t>
            </a:r>
            <a:r>
              <a:rPr lang="ru-RU" sz="3600" i="1" dirty="0">
                <a:solidFill>
                  <a:srgbClr val="002060"/>
                </a:solidFill>
                <a:latin typeface="Times New Roman" pitchFamily="18" charset="0"/>
              </a:rPr>
              <a:t> и </a:t>
            </a:r>
          </a:p>
          <a:p>
            <a:pPr algn="l"/>
            <a:r>
              <a:rPr lang="ru-RU" sz="36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частное</a:t>
            </a:r>
            <a:r>
              <a:rPr lang="ru-RU" sz="3600" i="1" dirty="0">
                <a:latin typeface="Times New Roman" pitchFamily="18" charset="0"/>
              </a:rPr>
              <a:t> рациональных чисел  есть</a:t>
            </a:r>
          </a:p>
          <a:p>
            <a:pPr algn="l"/>
            <a:r>
              <a:rPr lang="ru-RU" sz="3600" i="1" dirty="0">
                <a:latin typeface="Times New Roman" pitchFamily="18" charset="0"/>
              </a:rPr>
              <a:t> число  </a:t>
            </a:r>
            <a:r>
              <a:rPr lang="ru-RU" sz="36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рациональное</a:t>
            </a:r>
            <a:r>
              <a:rPr lang="ru-RU" sz="3600" i="1" dirty="0">
                <a:solidFill>
                  <a:srgbClr val="002060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1652588" y="300038"/>
            <a:ext cx="569104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8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Рациональные  числа</a:t>
            </a:r>
          </a:p>
        </p:txBody>
      </p:sp>
      <p:grpSp>
        <p:nvGrpSpPr>
          <p:cNvPr id="3" name="Group 12"/>
          <p:cNvGrpSpPr>
            <a:grpSpLocks/>
          </p:cNvGrpSpPr>
          <p:nvPr/>
        </p:nvGrpSpPr>
        <p:grpSpPr bwMode="auto">
          <a:xfrm>
            <a:off x="323528" y="1484784"/>
            <a:ext cx="4191000" cy="838200"/>
            <a:chOff x="288" y="1296"/>
            <a:chExt cx="2640" cy="528"/>
          </a:xfrm>
        </p:grpSpPr>
        <p:sp>
          <p:nvSpPr>
            <p:cNvPr id="23556" name="AutoShape 4"/>
            <p:cNvSpPr>
              <a:spLocks noChangeArrowheads="1"/>
            </p:cNvSpPr>
            <p:nvPr/>
          </p:nvSpPr>
          <p:spPr bwMode="auto">
            <a:xfrm>
              <a:off x="288" y="1296"/>
              <a:ext cx="2640" cy="528"/>
            </a:xfrm>
            <a:prstGeom prst="flowChartAlternateProcess">
              <a:avLst/>
            </a:prstGeom>
            <a:gradFill rotWithShape="1">
              <a:gsLst>
                <a:gs pos="0">
                  <a:srgbClr val="BFF9EA"/>
                </a:gs>
                <a:gs pos="50000">
                  <a:schemeClr val="bg1"/>
                </a:gs>
                <a:gs pos="100000">
                  <a:srgbClr val="BFF9EA"/>
                </a:gs>
              </a:gsLst>
              <a:lin ang="5400000" scaled="1"/>
            </a:gradFill>
            <a:ln w="19050">
              <a:solidFill>
                <a:schemeClr val="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560" name="Text Box 8"/>
            <p:cNvSpPr txBox="1">
              <a:spLocks noChangeArrowheads="1"/>
            </p:cNvSpPr>
            <p:nvPr/>
          </p:nvSpPr>
          <p:spPr bwMode="auto">
            <a:xfrm>
              <a:off x="432" y="1384"/>
              <a:ext cx="223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sz="3600" i="1" dirty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r</a:t>
              </a:r>
              <a:r>
                <a:rPr lang="ru-RU" sz="3600" dirty="0">
                  <a:solidFill>
                    <a:srgbClr val="CC0000"/>
                  </a:solidFill>
                  <a:latin typeface="Times New Roman" pitchFamily="18" charset="0"/>
                </a:rPr>
                <a:t> </a:t>
              </a:r>
              <a:r>
                <a:rPr lang="ru-RU" sz="3600" dirty="0">
                  <a:latin typeface="Times New Roman" pitchFamily="18" charset="0"/>
                </a:rPr>
                <a:t>- </a:t>
              </a:r>
              <a:r>
                <a:rPr lang="ru-RU" sz="3600" i="1" dirty="0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</a:rPr>
                <a:t>рациональное</a:t>
              </a:r>
            </a:p>
          </p:txBody>
        </p:sp>
      </p:grpSp>
      <p:grpSp>
        <p:nvGrpSpPr>
          <p:cNvPr id="4" name="Group 13"/>
          <p:cNvGrpSpPr>
            <a:grpSpLocks/>
          </p:cNvGrpSpPr>
          <p:nvPr/>
        </p:nvGrpSpPr>
        <p:grpSpPr bwMode="auto">
          <a:xfrm>
            <a:off x="5724128" y="1412776"/>
            <a:ext cx="2667000" cy="923925"/>
            <a:chOff x="3792" y="1248"/>
            <a:chExt cx="1680" cy="582"/>
          </a:xfrm>
        </p:grpSpPr>
        <p:sp>
          <p:nvSpPr>
            <p:cNvPr id="23559" name="AutoShape 7"/>
            <p:cNvSpPr>
              <a:spLocks noChangeArrowheads="1"/>
            </p:cNvSpPr>
            <p:nvPr/>
          </p:nvSpPr>
          <p:spPr bwMode="auto">
            <a:xfrm>
              <a:off x="3792" y="1296"/>
              <a:ext cx="1680" cy="528"/>
            </a:xfrm>
            <a:prstGeom prst="flowChartAlternateProcess">
              <a:avLst/>
            </a:prstGeom>
            <a:gradFill rotWithShape="1">
              <a:gsLst>
                <a:gs pos="0">
                  <a:srgbClr val="BFF9EA"/>
                </a:gs>
                <a:gs pos="50000">
                  <a:schemeClr val="bg1"/>
                </a:gs>
                <a:gs pos="100000">
                  <a:srgbClr val="BFF9EA"/>
                </a:gs>
              </a:gsLst>
              <a:lin ang="5400000" scaled="1"/>
            </a:gradFill>
            <a:ln w="19050">
              <a:solidFill>
                <a:schemeClr val="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aphicFrame>
          <p:nvGraphicFramePr>
            <p:cNvPr id="23561" name="Object 9"/>
            <p:cNvGraphicFramePr>
              <a:graphicFrameLocks noChangeAspect="1"/>
            </p:cNvGraphicFramePr>
            <p:nvPr/>
          </p:nvGraphicFramePr>
          <p:xfrm>
            <a:off x="4050" y="1248"/>
            <a:ext cx="1091" cy="582"/>
          </p:xfrm>
          <a:graphic>
            <a:graphicData uri="http://schemas.openxmlformats.org/presentationml/2006/ole">
              <p:oleObj spid="_x0000_s7170" name="Формула" r:id="rId3" imgW="380880" imgH="203040" progId="Equation.3">
                <p:embed/>
              </p:oleObj>
            </a:graphicData>
          </a:graphic>
        </p:graphicFrame>
      </p:grpSp>
      <p:sp>
        <p:nvSpPr>
          <p:cNvPr id="23563" name="AutoShape 11"/>
          <p:cNvSpPr>
            <a:spLocks noChangeArrowheads="1"/>
          </p:cNvSpPr>
          <p:nvPr/>
        </p:nvSpPr>
        <p:spPr bwMode="auto">
          <a:xfrm>
            <a:off x="4644008" y="1700808"/>
            <a:ext cx="990600" cy="304800"/>
          </a:xfrm>
          <a:prstGeom prst="leftRightArrow">
            <a:avLst>
              <a:gd name="adj1" fmla="val 50000"/>
              <a:gd name="adj2" fmla="val 65000"/>
            </a:avLst>
          </a:prstGeom>
          <a:gradFill rotWithShape="1">
            <a:gsLst>
              <a:gs pos="0">
                <a:schemeClr val="bg1"/>
              </a:gs>
              <a:gs pos="100000">
                <a:srgbClr val="BFF9EA"/>
              </a:gs>
            </a:gsLst>
            <a:lin ang="5400000" scaled="1"/>
          </a:gradFill>
          <a:ln w="19050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6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4"/>
          <p:cNvGrpSpPr>
            <a:grpSpLocks/>
          </p:cNvGrpSpPr>
          <p:nvPr/>
        </p:nvGrpSpPr>
        <p:grpSpPr bwMode="auto">
          <a:xfrm>
            <a:off x="827584" y="3789040"/>
            <a:ext cx="4419600" cy="2514600"/>
            <a:chOff x="144" y="1296"/>
            <a:chExt cx="2784" cy="1584"/>
          </a:xfrm>
        </p:grpSpPr>
        <p:sp>
          <p:nvSpPr>
            <p:cNvPr id="10254" name="Oval 14"/>
            <p:cNvSpPr>
              <a:spLocks noChangeArrowheads="1"/>
            </p:cNvSpPr>
            <p:nvPr/>
          </p:nvSpPr>
          <p:spPr bwMode="auto">
            <a:xfrm>
              <a:off x="144" y="1296"/>
              <a:ext cx="2784" cy="1584"/>
            </a:xfrm>
            <a:prstGeom prst="ellipse">
              <a:avLst/>
            </a:prstGeom>
            <a:solidFill>
              <a:srgbClr val="A2F8FC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aphicFrame>
          <p:nvGraphicFramePr>
            <p:cNvPr id="10259" name="Object 19"/>
            <p:cNvGraphicFramePr>
              <a:graphicFrameLocks noChangeAspect="1"/>
            </p:cNvGraphicFramePr>
            <p:nvPr/>
          </p:nvGraphicFramePr>
          <p:xfrm>
            <a:off x="1920" y="2400"/>
            <a:ext cx="289" cy="398"/>
          </p:xfrm>
          <a:graphic>
            <a:graphicData uri="http://schemas.openxmlformats.org/presentationml/2006/ole">
              <p:oleObj spid="_x0000_s8196" name="Формула" r:id="rId3" imgW="164880" imgH="203040" progId="Equation.3">
                <p:embed/>
              </p:oleObj>
            </a:graphicData>
          </a:graphic>
        </p:graphicFrame>
      </p:grpSp>
      <p:grpSp>
        <p:nvGrpSpPr>
          <p:cNvPr id="3" name="Group 23"/>
          <p:cNvGrpSpPr>
            <a:grpSpLocks/>
          </p:cNvGrpSpPr>
          <p:nvPr/>
        </p:nvGrpSpPr>
        <p:grpSpPr bwMode="auto">
          <a:xfrm>
            <a:off x="827584" y="4149080"/>
            <a:ext cx="2817813" cy="1652588"/>
            <a:chOff x="346" y="1522"/>
            <a:chExt cx="1775" cy="1041"/>
          </a:xfrm>
        </p:grpSpPr>
        <p:sp>
          <p:nvSpPr>
            <p:cNvPr id="10255" name="Oval 15"/>
            <p:cNvSpPr>
              <a:spLocks noChangeArrowheads="1"/>
            </p:cNvSpPr>
            <p:nvPr/>
          </p:nvSpPr>
          <p:spPr bwMode="auto">
            <a:xfrm>
              <a:off x="346" y="1522"/>
              <a:ext cx="1775" cy="1041"/>
            </a:xfrm>
            <a:prstGeom prst="ellipse">
              <a:avLst/>
            </a:prstGeom>
            <a:solidFill>
              <a:srgbClr val="FFFF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aphicFrame>
          <p:nvGraphicFramePr>
            <p:cNvPr id="10258" name="Object 18"/>
            <p:cNvGraphicFramePr>
              <a:graphicFrameLocks noChangeAspect="1"/>
            </p:cNvGraphicFramePr>
            <p:nvPr/>
          </p:nvGraphicFramePr>
          <p:xfrm>
            <a:off x="1233" y="2156"/>
            <a:ext cx="289" cy="323"/>
          </p:xfrm>
          <a:graphic>
            <a:graphicData uri="http://schemas.openxmlformats.org/presentationml/2006/ole">
              <p:oleObj spid="_x0000_s8195" name="Формула" r:id="rId4" imgW="164880" imgH="164880" progId="Equation.3">
                <p:embed/>
              </p:oleObj>
            </a:graphicData>
          </a:graphic>
        </p:graphicFrame>
      </p:grpSp>
      <p:sp>
        <p:nvSpPr>
          <p:cNvPr id="10253" name="Text Box 13"/>
          <p:cNvSpPr txBox="1">
            <a:spLocks noChangeArrowheads="1"/>
          </p:cNvSpPr>
          <p:nvPr/>
        </p:nvSpPr>
        <p:spPr bwMode="auto">
          <a:xfrm>
            <a:off x="395536" y="332656"/>
            <a:ext cx="8100392" cy="292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ru-RU" sz="2800" dirty="0"/>
              <a:t>	</a:t>
            </a:r>
            <a:r>
              <a:rPr lang="ru-RU" sz="2800" i="1" dirty="0">
                <a:latin typeface="Times New Roman" pitchFamily="18" charset="0"/>
              </a:rPr>
              <a:t>Отношения между  множествами натуральных,</a:t>
            </a:r>
          </a:p>
          <a:p>
            <a:pPr algn="l"/>
            <a:r>
              <a:rPr lang="ru-RU" sz="2800" i="1" dirty="0">
                <a:latin typeface="Times New Roman" pitchFamily="18" charset="0"/>
              </a:rPr>
              <a:t> целых и рациональных чисел  наглядно демонстрирует</a:t>
            </a:r>
          </a:p>
          <a:p>
            <a:pPr algn="l"/>
            <a:r>
              <a:rPr lang="ru-RU" sz="2800" i="1" dirty="0">
                <a:latin typeface="Times New Roman" pitchFamily="18" charset="0"/>
              </a:rPr>
              <a:t> геометрическая иллюстрация – </a:t>
            </a:r>
            <a:endParaRPr lang="ru-RU" sz="2800" i="1" dirty="0" smtClean="0">
              <a:latin typeface="Times New Roman" pitchFamily="18" charset="0"/>
            </a:endParaRPr>
          </a:p>
          <a:p>
            <a:pPr algn="l"/>
            <a:r>
              <a:rPr lang="ru-RU" sz="44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круги </a:t>
            </a:r>
            <a:r>
              <a:rPr lang="ru-RU" sz="44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Эйлера</a:t>
            </a:r>
            <a:r>
              <a:rPr lang="ru-RU" sz="4400" i="1" dirty="0">
                <a:latin typeface="Times New Roman" pitchFamily="18" charset="0"/>
              </a:rPr>
              <a:t>.</a:t>
            </a:r>
          </a:p>
        </p:txBody>
      </p:sp>
      <p:grpSp>
        <p:nvGrpSpPr>
          <p:cNvPr id="4" name="Group 22"/>
          <p:cNvGrpSpPr>
            <a:grpSpLocks/>
          </p:cNvGrpSpPr>
          <p:nvPr/>
        </p:nvGrpSpPr>
        <p:grpSpPr bwMode="auto">
          <a:xfrm>
            <a:off x="827584" y="4437112"/>
            <a:ext cx="1857375" cy="933450"/>
            <a:chOff x="467" y="1658"/>
            <a:chExt cx="1170" cy="588"/>
          </a:xfrm>
        </p:grpSpPr>
        <p:sp>
          <p:nvSpPr>
            <p:cNvPr id="10256" name="Oval 16"/>
            <p:cNvSpPr>
              <a:spLocks noChangeArrowheads="1"/>
            </p:cNvSpPr>
            <p:nvPr/>
          </p:nvSpPr>
          <p:spPr bwMode="auto">
            <a:xfrm>
              <a:off x="467" y="1658"/>
              <a:ext cx="1170" cy="588"/>
            </a:xfrm>
            <a:prstGeom prst="ellipse">
              <a:avLst/>
            </a:prstGeom>
            <a:solidFill>
              <a:srgbClr val="92D05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aphicFrame>
          <p:nvGraphicFramePr>
            <p:cNvPr id="10257" name="Object 17"/>
            <p:cNvGraphicFramePr>
              <a:graphicFrameLocks noChangeAspect="1"/>
            </p:cNvGraphicFramePr>
            <p:nvPr/>
          </p:nvGraphicFramePr>
          <p:xfrm>
            <a:off x="588" y="1794"/>
            <a:ext cx="333" cy="323"/>
          </p:xfrm>
          <a:graphic>
            <a:graphicData uri="http://schemas.openxmlformats.org/presentationml/2006/ole">
              <p:oleObj spid="_x0000_s8194" name="Формула" r:id="rId5" imgW="190440" imgH="164880" progId="Equation.3">
                <p:embed/>
              </p:oleObj>
            </a:graphicData>
          </a:graphic>
        </p:graphicFrame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4"/>
          <p:cNvGrpSpPr>
            <a:grpSpLocks/>
          </p:cNvGrpSpPr>
          <p:nvPr/>
        </p:nvGrpSpPr>
        <p:grpSpPr bwMode="auto">
          <a:xfrm>
            <a:off x="3810000" y="2438400"/>
            <a:ext cx="5638800" cy="3657600"/>
            <a:chOff x="2400" y="1536"/>
            <a:chExt cx="3552" cy="2304"/>
          </a:xfrm>
        </p:grpSpPr>
        <p:grpSp>
          <p:nvGrpSpPr>
            <p:cNvPr id="3" name="Group 31"/>
            <p:cNvGrpSpPr>
              <a:grpSpLocks/>
            </p:cNvGrpSpPr>
            <p:nvPr/>
          </p:nvGrpSpPr>
          <p:grpSpPr bwMode="auto">
            <a:xfrm>
              <a:off x="2400" y="1536"/>
              <a:ext cx="3552" cy="2304"/>
              <a:chOff x="2400" y="1536"/>
              <a:chExt cx="3552" cy="2304"/>
            </a:xfrm>
          </p:grpSpPr>
          <p:sp>
            <p:nvSpPr>
              <p:cNvPr id="13331" name="Oval 19"/>
              <p:cNvSpPr>
                <a:spLocks noChangeArrowheads="1"/>
              </p:cNvSpPr>
              <p:nvPr/>
            </p:nvSpPr>
            <p:spPr bwMode="auto">
              <a:xfrm rot="-2427022">
                <a:off x="2400" y="1872"/>
                <a:ext cx="3552" cy="1728"/>
              </a:xfrm>
              <a:prstGeom prst="ellipse">
                <a:avLst/>
              </a:prstGeom>
              <a:solidFill>
                <a:srgbClr val="A2F8FC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332" name="Oval 20"/>
              <p:cNvSpPr>
                <a:spLocks noChangeArrowheads="1"/>
              </p:cNvSpPr>
              <p:nvPr/>
            </p:nvSpPr>
            <p:spPr bwMode="auto">
              <a:xfrm rot="-2427022">
                <a:off x="3312" y="1824"/>
                <a:ext cx="2526" cy="1151"/>
              </a:xfrm>
              <a:prstGeom prst="ellipse">
                <a:avLst/>
              </a:prstGeom>
              <a:solidFill>
                <a:srgbClr val="9494DC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333" name="Oval 21"/>
              <p:cNvSpPr>
                <a:spLocks noChangeArrowheads="1"/>
              </p:cNvSpPr>
              <p:nvPr/>
            </p:nvSpPr>
            <p:spPr bwMode="auto">
              <a:xfrm rot="-2427022">
                <a:off x="4128" y="1680"/>
                <a:ext cx="1518" cy="864"/>
              </a:xfrm>
              <a:prstGeom prst="ellipse">
                <a:avLst/>
              </a:prstGeom>
              <a:solidFill>
                <a:srgbClr val="B5F9A5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graphicFrame>
            <p:nvGraphicFramePr>
              <p:cNvPr id="13334" name="Object 22"/>
              <p:cNvGraphicFramePr>
                <a:graphicFrameLocks noChangeAspect="1"/>
              </p:cNvGraphicFramePr>
              <p:nvPr/>
            </p:nvGraphicFramePr>
            <p:xfrm>
              <a:off x="4848" y="1536"/>
              <a:ext cx="333" cy="323"/>
            </p:xfrm>
            <a:graphic>
              <a:graphicData uri="http://schemas.openxmlformats.org/presentationml/2006/ole">
                <p:oleObj spid="_x0000_s9223" name="Формула" r:id="rId3" imgW="190440" imgH="164880" progId="Equation.3">
                  <p:embed/>
                </p:oleObj>
              </a:graphicData>
            </a:graphic>
          </p:graphicFrame>
          <p:graphicFrame>
            <p:nvGraphicFramePr>
              <p:cNvPr id="13335" name="Object 23"/>
              <p:cNvGraphicFramePr>
                <a:graphicFrameLocks noChangeAspect="1"/>
              </p:cNvGraphicFramePr>
              <p:nvPr/>
            </p:nvGraphicFramePr>
            <p:xfrm>
              <a:off x="3888" y="2160"/>
              <a:ext cx="289" cy="323"/>
            </p:xfrm>
            <a:graphic>
              <a:graphicData uri="http://schemas.openxmlformats.org/presentationml/2006/ole">
                <p:oleObj spid="_x0000_s9224" name="Формула" r:id="rId4" imgW="164880" imgH="164880" progId="Equation.3">
                  <p:embed/>
                </p:oleObj>
              </a:graphicData>
            </a:graphic>
          </p:graphicFrame>
          <p:graphicFrame>
            <p:nvGraphicFramePr>
              <p:cNvPr id="13336" name="Object 24"/>
              <p:cNvGraphicFramePr>
                <a:graphicFrameLocks noChangeAspect="1"/>
              </p:cNvGraphicFramePr>
              <p:nvPr/>
            </p:nvGraphicFramePr>
            <p:xfrm>
              <a:off x="2928" y="2736"/>
              <a:ext cx="289" cy="398"/>
            </p:xfrm>
            <a:graphic>
              <a:graphicData uri="http://schemas.openxmlformats.org/presentationml/2006/ole">
                <p:oleObj spid="_x0000_s9225" name="Формула" r:id="rId5" imgW="164880" imgH="203040" progId="Equation.3">
                  <p:embed/>
                </p:oleObj>
              </a:graphicData>
            </a:graphic>
          </p:graphicFrame>
          <p:sp>
            <p:nvSpPr>
              <p:cNvPr id="13337" name="Oval 25"/>
              <p:cNvSpPr>
                <a:spLocks noChangeArrowheads="1"/>
              </p:cNvSpPr>
              <p:nvPr/>
            </p:nvSpPr>
            <p:spPr bwMode="auto">
              <a:xfrm>
                <a:off x="5136" y="1920"/>
                <a:ext cx="144" cy="144"/>
              </a:xfrm>
              <a:prstGeom prst="ellipse">
                <a:avLst/>
              </a:prstGeom>
              <a:solidFill>
                <a:srgbClr val="00B0F0"/>
              </a:solidFill>
              <a:ln w="9525">
                <a:solidFill>
                  <a:srgbClr val="CC0066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340" name="Oval 28"/>
              <p:cNvSpPr>
                <a:spLocks noChangeArrowheads="1"/>
              </p:cNvSpPr>
              <p:nvPr/>
            </p:nvSpPr>
            <p:spPr bwMode="auto">
              <a:xfrm>
                <a:off x="4608" y="2208"/>
                <a:ext cx="144" cy="144"/>
              </a:xfrm>
              <a:prstGeom prst="ellipse">
                <a:avLst/>
              </a:prstGeom>
              <a:solidFill>
                <a:srgbClr val="00B0F0"/>
              </a:solidFill>
              <a:ln w="9525">
                <a:solidFill>
                  <a:srgbClr val="CC0066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341" name="Oval 29"/>
              <p:cNvSpPr>
                <a:spLocks noChangeArrowheads="1"/>
              </p:cNvSpPr>
              <p:nvPr/>
            </p:nvSpPr>
            <p:spPr bwMode="auto">
              <a:xfrm>
                <a:off x="3744" y="3696"/>
                <a:ext cx="144" cy="144"/>
              </a:xfrm>
              <a:prstGeom prst="ellipse">
                <a:avLst/>
              </a:prstGeom>
              <a:solidFill>
                <a:srgbClr val="00B0F0"/>
              </a:solidFill>
              <a:ln w="9525">
                <a:solidFill>
                  <a:srgbClr val="CC0066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342" name="Oval 30"/>
              <p:cNvSpPr>
                <a:spLocks noChangeArrowheads="1"/>
              </p:cNvSpPr>
              <p:nvPr/>
            </p:nvSpPr>
            <p:spPr bwMode="auto">
              <a:xfrm>
                <a:off x="2880" y="3456"/>
                <a:ext cx="144" cy="144"/>
              </a:xfrm>
              <a:prstGeom prst="ellipse">
                <a:avLst/>
              </a:prstGeom>
              <a:solidFill>
                <a:srgbClr val="00B0F0"/>
              </a:solidFill>
              <a:ln w="9525">
                <a:solidFill>
                  <a:srgbClr val="CC0066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>
                  <a:solidFill>
                    <a:srgbClr val="002060"/>
                  </a:solidFill>
                </a:endParaRPr>
              </a:p>
            </p:txBody>
          </p:sp>
        </p:grpSp>
        <p:sp>
          <p:nvSpPr>
            <p:cNvPr id="13338" name="Oval 26"/>
            <p:cNvSpPr>
              <a:spLocks noChangeArrowheads="1"/>
            </p:cNvSpPr>
            <p:nvPr/>
          </p:nvSpPr>
          <p:spPr bwMode="auto">
            <a:xfrm>
              <a:off x="3888" y="2880"/>
              <a:ext cx="144" cy="144"/>
            </a:xfrm>
            <a:prstGeom prst="ellipse">
              <a:avLst/>
            </a:prstGeom>
            <a:solidFill>
              <a:srgbClr val="00B0F0"/>
            </a:solidFill>
            <a:ln w="9525">
              <a:solidFill>
                <a:srgbClr val="CC0066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39" name="Oval 27"/>
            <p:cNvSpPr>
              <a:spLocks noChangeArrowheads="1"/>
            </p:cNvSpPr>
            <p:nvPr/>
          </p:nvSpPr>
          <p:spPr bwMode="auto">
            <a:xfrm>
              <a:off x="4608" y="2784"/>
              <a:ext cx="144" cy="144"/>
            </a:xfrm>
            <a:prstGeom prst="ellipse">
              <a:avLst/>
            </a:prstGeom>
            <a:solidFill>
              <a:srgbClr val="00B0F0"/>
            </a:solidFill>
            <a:ln w="9525">
              <a:solidFill>
                <a:srgbClr val="CC0066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323528" y="260648"/>
            <a:ext cx="7315200" cy="2000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u="sng" dirty="0" smtClean="0"/>
              <a:t>Задание:</a:t>
            </a:r>
            <a:endParaRPr lang="ru-RU" sz="2800" u="sng" dirty="0"/>
          </a:p>
          <a:p>
            <a:pPr algn="l"/>
            <a:r>
              <a:rPr lang="ru-RU" sz="2400" i="1" dirty="0" smtClean="0">
                <a:latin typeface="Times New Roman" pitchFamily="18" charset="0"/>
              </a:rPr>
              <a:t>Найдите значения </a:t>
            </a:r>
            <a:r>
              <a:rPr lang="ru-RU" sz="2400" i="1" dirty="0">
                <a:latin typeface="Times New Roman" pitchFamily="18" charset="0"/>
              </a:rPr>
              <a:t>числовых выражений и изобразите их на диаграмме Эйлера.</a:t>
            </a:r>
          </a:p>
          <a:p>
            <a:pPr algn="l"/>
            <a:r>
              <a:rPr lang="ru-RU" sz="2400" i="1" dirty="0">
                <a:latin typeface="Times New Roman" pitchFamily="18" charset="0"/>
              </a:rPr>
              <a:t>Вместо недостающего числа впишите букву </a:t>
            </a:r>
            <a:r>
              <a:rPr lang="ru-RU" sz="2400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к</a:t>
            </a:r>
            <a:r>
              <a:rPr lang="ru-RU" sz="24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.</a:t>
            </a:r>
          </a:p>
          <a:p>
            <a:pPr algn="l"/>
            <a:endParaRPr lang="ru-RU" sz="2400" i="1" dirty="0">
              <a:latin typeface="Times New Roman" pitchFamily="18" charset="0"/>
            </a:endParaRPr>
          </a:p>
        </p:txBody>
      </p:sp>
      <p:graphicFrame>
        <p:nvGraphicFramePr>
          <p:cNvPr id="13320" name="Object 8"/>
          <p:cNvGraphicFramePr>
            <a:graphicFrameLocks noChangeAspect="1"/>
          </p:cNvGraphicFramePr>
          <p:nvPr/>
        </p:nvGraphicFramePr>
        <p:xfrm>
          <a:off x="914400" y="2209800"/>
          <a:ext cx="2547938" cy="703263"/>
        </p:xfrm>
        <a:graphic>
          <a:graphicData uri="http://schemas.openxmlformats.org/presentationml/2006/ole">
            <p:oleObj spid="_x0000_s9218" name="Формула" r:id="rId6" imgW="736560" imgH="203040" progId="Equation.3">
              <p:embed/>
            </p:oleObj>
          </a:graphicData>
        </a:graphic>
      </p:graphicFrame>
      <p:graphicFrame>
        <p:nvGraphicFramePr>
          <p:cNvPr id="13322" name="Object 10"/>
          <p:cNvGraphicFramePr>
            <a:graphicFrameLocks noChangeAspect="1"/>
          </p:cNvGraphicFramePr>
          <p:nvPr/>
        </p:nvGraphicFramePr>
        <p:xfrm>
          <a:off x="914400" y="2895600"/>
          <a:ext cx="3163888" cy="790575"/>
        </p:xfrm>
        <a:graphic>
          <a:graphicData uri="http://schemas.openxmlformats.org/presentationml/2006/ole">
            <p:oleObj spid="_x0000_s9219" name="Формула" r:id="rId7" imgW="914400" imgH="228600" progId="Equation.3">
              <p:embed/>
            </p:oleObj>
          </a:graphicData>
        </a:graphic>
      </p:graphicFrame>
      <p:graphicFrame>
        <p:nvGraphicFramePr>
          <p:cNvPr id="13323" name="Object 11"/>
          <p:cNvGraphicFramePr>
            <a:graphicFrameLocks noChangeAspect="1"/>
          </p:cNvGraphicFramePr>
          <p:nvPr/>
        </p:nvGraphicFramePr>
        <p:xfrm>
          <a:off x="990600" y="3962400"/>
          <a:ext cx="2416175" cy="615950"/>
        </p:xfrm>
        <a:graphic>
          <a:graphicData uri="http://schemas.openxmlformats.org/presentationml/2006/ole">
            <p:oleObj spid="_x0000_s9220" name="Формула" r:id="rId8" imgW="698400" imgH="177480" progId="Equation.3">
              <p:embed/>
            </p:oleObj>
          </a:graphicData>
        </a:graphic>
      </p:graphicFrame>
      <p:graphicFrame>
        <p:nvGraphicFramePr>
          <p:cNvPr id="13324" name="Object 12"/>
          <p:cNvGraphicFramePr>
            <a:graphicFrameLocks noChangeAspect="1"/>
          </p:cNvGraphicFramePr>
          <p:nvPr/>
        </p:nvGraphicFramePr>
        <p:xfrm>
          <a:off x="990600" y="4724400"/>
          <a:ext cx="3294063" cy="790575"/>
        </p:xfrm>
        <a:graphic>
          <a:graphicData uri="http://schemas.openxmlformats.org/presentationml/2006/ole">
            <p:oleObj spid="_x0000_s9221" name="Формула" r:id="rId9" imgW="952200" imgH="228600" progId="Equation.3">
              <p:embed/>
            </p:oleObj>
          </a:graphicData>
        </a:graphic>
      </p:graphicFrame>
      <p:graphicFrame>
        <p:nvGraphicFramePr>
          <p:cNvPr id="13325" name="Object 13"/>
          <p:cNvGraphicFramePr>
            <a:graphicFrameLocks noChangeAspect="1"/>
          </p:cNvGraphicFramePr>
          <p:nvPr/>
        </p:nvGraphicFramePr>
        <p:xfrm>
          <a:off x="914400" y="5715000"/>
          <a:ext cx="2811463" cy="703263"/>
        </p:xfrm>
        <a:graphic>
          <a:graphicData uri="http://schemas.openxmlformats.org/presentationml/2006/ole">
            <p:oleObj spid="_x0000_s9222" name="Формула" r:id="rId10" imgW="812520" imgH="203040" progId="Equation.3">
              <p:embed/>
            </p:oleObj>
          </a:graphicData>
        </a:graphic>
      </p:graphicFrame>
      <p:sp>
        <p:nvSpPr>
          <p:cNvPr id="13326" name="Text Box 14"/>
          <p:cNvSpPr txBox="1">
            <a:spLocks noChangeArrowheads="1"/>
          </p:cNvSpPr>
          <p:nvPr/>
        </p:nvSpPr>
        <p:spPr bwMode="auto">
          <a:xfrm>
            <a:off x="228600" y="1892300"/>
            <a:ext cx="56515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ru-RU" sz="60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а</a:t>
            </a:r>
          </a:p>
        </p:txBody>
      </p:sp>
      <p:sp>
        <p:nvSpPr>
          <p:cNvPr id="13327" name="Text Box 15"/>
          <p:cNvSpPr txBox="1">
            <a:spLocks noChangeArrowheads="1"/>
          </p:cNvSpPr>
          <p:nvPr/>
        </p:nvSpPr>
        <p:spPr bwMode="auto">
          <a:xfrm>
            <a:off x="228600" y="2730500"/>
            <a:ext cx="52387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ru-RU" sz="60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в</a:t>
            </a:r>
          </a:p>
        </p:txBody>
      </p:sp>
      <p:sp>
        <p:nvSpPr>
          <p:cNvPr id="13328" name="Text Box 16"/>
          <p:cNvSpPr txBox="1">
            <a:spLocks noChangeArrowheads="1"/>
          </p:cNvSpPr>
          <p:nvPr/>
        </p:nvSpPr>
        <p:spPr bwMode="auto">
          <a:xfrm>
            <a:off x="304800" y="3638550"/>
            <a:ext cx="522288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ru-RU" sz="6000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с</a:t>
            </a:r>
          </a:p>
        </p:txBody>
      </p:sp>
      <p:sp>
        <p:nvSpPr>
          <p:cNvPr id="13329" name="Text Box 17"/>
          <p:cNvSpPr txBox="1">
            <a:spLocks noChangeArrowheads="1"/>
          </p:cNvSpPr>
          <p:nvPr/>
        </p:nvSpPr>
        <p:spPr bwMode="auto">
          <a:xfrm>
            <a:off x="304800" y="4559300"/>
            <a:ext cx="56515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60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d</a:t>
            </a:r>
            <a:endParaRPr lang="ru-RU" sz="6000" i="1" dirty="0">
              <a:solidFill>
                <a:srgbClr val="00206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3330" name="Text Box 18"/>
          <p:cNvSpPr txBox="1">
            <a:spLocks noChangeArrowheads="1"/>
          </p:cNvSpPr>
          <p:nvPr/>
        </p:nvSpPr>
        <p:spPr bwMode="auto">
          <a:xfrm>
            <a:off x="179512" y="5445224"/>
            <a:ext cx="74090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60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m</a:t>
            </a:r>
            <a:endParaRPr lang="ru-RU" sz="6000" i="1" dirty="0">
              <a:solidFill>
                <a:srgbClr val="00206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3344" name="Text Box 32"/>
          <p:cNvSpPr txBox="1">
            <a:spLocks noChangeArrowheads="1"/>
          </p:cNvSpPr>
          <p:nvPr/>
        </p:nvSpPr>
        <p:spPr bwMode="auto">
          <a:xfrm>
            <a:off x="6096000" y="5168900"/>
            <a:ext cx="526106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60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k</a:t>
            </a:r>
            <a:endParaRPr lang="ru-RU" sz="6000" i="1" dirty="0">
              <a:solidFill>
                <a:srgbClr val="00206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3.395E-6 L 0.82795 0.1376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4" y="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2.55319E-6 L 0.72205 0.1820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1" y="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039 -0.0067 L 0.45539 0.25972 " pathEditMode="relative" ptsTypes="AA">
                                      <p:cBhvr>
                                        <p:cTn id="14" dur="2000" fill="hold"/>
                                        <p:tgtEl>
                                          <p:spTgt spid="133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2.53469E-6 L 0.60209 -0.11771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33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1" y="-5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1.69288E-6 L 0.74253 -0.29533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33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1" y="-14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34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3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34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3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34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3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34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34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6" grpId="0"/>
      <p:bldP spid="13327" grpId="0"/>
      <p:bldP spid="13328" grpId="0"/>
      <p:bldP spid="13329" grpId="0"/>
      <p:bldP spid="13330" grpId="0"/>
      <p:bldP spid="1334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391" name="Group 127"/>
          <p:cNvGraphicFramePr>
            <a:graphicFrameLocks noGrp="1"/>
          </p:cNvGraphicFramePr>
          <p:nvPr/>
        </p:nvGraphicFramePr>
        <p:xfrm>
          <a:off x="304800" y="1371600"/>
          <a:ext cx="8077200" cy="5257801"/>
        </p:xfrm>
        <a:graphic>
          <a:graphicData uri="http://schemas.openxmlformats.org/drawingml/2006/table">
            <a:tbl>
              <a:tblPr/>
              <a:tblGrid>
                <a:gridCol w="2692400"/>
                <a:gridCol w="2692400"/>
                <a:gridCol w="2692400"/>
              </a:tblGrid>
              <a:tr h="1773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43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41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1269" name="Object 5"/>
          <p:cNvGraphicFramePr>
            <a:graphicFrameLocks noChangeAspect="1"/>
          </p:cNvGraphicFramePr>
          <p:nvPr/>
        </p:nvGraphicFramePr>
        <p:xfrm>
          <a:off x="609600" y="1600200"/>
          <a:ext cx="1971675" cy="717550"/>
        </p:xfrm>
        <a:graphic>
          <a:graphicData uri="http://schemas.openxmlformats.org/presentationml/2006/ole">
            <p:oleObj spid="_x0000_s10242" name="Формула" r:id="rId3" imgW="558720" imgH="203040" progId="Equation.3">
              <p:embed/>
            </p:oleObj>
          </a:graphicData>
        </a:graphic>
      </p:graphicFrame>
      <p:graphicFrame>
        <p:nvGraphicFramePr>
          <p:cNvPr id="11270" name="Object 6"/>
          <p:cNvGraphicFramePr>
            <a:graphicFrameLocks noChangeAspect="1"/>
          </p:cNvGraphicFramePr>
          <p:nvPr/>
        </p:nvGraphicFramePr>
        <p:xfrm>
          <a:off x="609600" y="3200400"/>
          <a:ext cx="1925638" cy="717550"/>
        </p:xfrm>
        <a:graphic>
          <a:graphicData uri="http://schemas.openxmlformats.org/presentationml/2006/ole">
            <p:oleObj spid="_x0000_s10243" name="Формула" r:id="rId4" imgW="545760" imgH="203040" progId="Equation.3">
              <p:embed/>
            </p:oleObj>
          </a:graphicData>
        </a:graphic>
      </p:graphicFrame>
      <p:graphicFrame>
        <p:nvGraphicFramePr>
          <p:cNvPr id="11271" name="Object 7"/>
          <p:cNvGraphicFramePr>
            <a:graphicFrameLocks noChangeAspect="1"/>
          </p:cNvGraphicFramePr>
          <p:nvPr/>
        </p:nvGraphicFramePr>
        <p:xfrm>
          <a:off x="609600" y="4953000"/>
          <a:ext cx="1925638" cy="717550"/>
        </p:xfrm>
        <a:graphic>
          <a:graphicData uri="http://schemas.openxmlformats.org/presentationml/2006/ole">
            <p:oleObj spid="_x0000_s10244" name="Формула" r:id="rId5" imgW="545760" imgH="203040" progId="Equation.3">
              <p:embed/>
            </p:oleObj>
          </a:graphicData>
        </a:graphic>
      </p:graphicFrame>
      <p:graphicFrame>
        <p:nvGraphicFramePr>
          <p:cNvPr id="11272" name="Object 8"/>
          <p:cNvGraphicFramePr>
            <a:graphicFrameLocks noChangeAspect="1"/>
          </p:cNvGraphicFramePr>
          <p:nvPr/>
        </p:nvGraphicFramePr>
        <p:xfrm>
          <a:off x="3286125" y="1524000"/>
          <a:ext cx="2149475" cy="717550"/>
        </p:xfrm>
        <a:graphic>
          <a:graphicData uri="http://schemas.openxmlformats.org/presentationml/2006/ole">
            <p:oleObj spid="_x0000_s10245" name="Формула" r:id="rId6" imgW="609480" imgH="203040" progId="Equation.3">
              <p:embed/>
            </p:oleObj>
          </a:graphicData>
        </a:graphic>
      </p:graphicFrame>
      <p:graphicFrame>
        <p:nvGraphicFramePr>
          <p:cNvPr id="11273" name="Object 9"/>
          <p:cNvGraphicFramePr>
            <a:graphicFrameLocks noChangeAspect="1"/>
          </p:cNvGraphicFramePr>
          <p:nvPr/>
        </p:nvGraphicFramePr>
        <p:xfrm>
          <a:off x="3209925" y="3200400"/>
          <a:ext cx="2060575" cy="717550"/>
        </p:xfrm>
        <a:graphic>
          <a:graphicData uri="http://schemas.openxmlformats.org/presentationml/2006/ole">
            <p:oleObj spid="_x0000_s10246" name="Формула" r:id="rId7" imgW="583920" imgH="203040" progId="Equation.3">
              <p:embed/>
            </p:oleObj>
          </a:graphicData>
        </a:graphic>
      </p:graphicFrame>
      <p:graphicFrame>
        <p:nvGraphicFramePr>
          <p:cNvPr id="11274" name="Object 10"/>
          <p:cNvGraphicFramePr>
            <a:graphicFrameLocks noChangeAspect="1"/>
          </p:cNvGraphicFramePr>
          <p:nvPr/>
        </p:nvGraphicFramePr>
        <p:xfrm>
          <a:off x="6149975" y="4953000"/>
          <a:ext cx="1925638" cy="717550"/>
        </p:xfrm>
        <a:graphic>
          <a:graphicData uri="http://schemas.openxmlformats.org/presentationml/2006/ole">
            <p:oleObj spid="_x0000_s10247" name="Формула" r:id="rId8" imgW="545760" imgH="203040" progId="Equation.3">
              <p:embed/>
            </p:oleObj>
          </a:graphicData>
        </a:graphic>
      </p:graphicFrame>
      <p:graphicFrame>
        <p:nvGraphicFramePr>
          <p:cNvPr id="11275" name="Object 11"/>
          <p:cNvGraphicFramePr>
            <a:graphicFrameLocks noChangeAspect="1"/>
          </p:cNvGraphicFramePr>
          <p:nvPr/>
        </p:nvGraphicFramePr>
        <p:xfrm>
          <a:off x="3276600" y="4953000"/>
          <a:ext cx="2062163" cy="717550"/>
        </p:xfrm>
        <a:graphic>
          <a:graphicData uri="http://schemas.openxmlformats.org/presentationml/2006/ole">
            <p:oleObj spid="_x0000_s10248" name="Формула" r:id="rId9" imgW="583920" imgH="203040" progId="Equation.3">
              <p:embed/>
            </p:oleObj>
          </a:graphicData>
        </a:graphic>
      </p:graphicFrame>
      <p:graphicFrame>
        <p:nvGraphicFramePr>
          <p:cNvPr id="11276" name="Object 12"/>
          <p:cNvGraphicFramePr>
            <a:graphicFrameLocks noChangeAspect="1"/>
          </p:cNvGraphicFramePr>
          <p:nvPr/>
        </p:nvGraphicFramePr>
        <p:xfrm>
          <a:off x="5953125" y="1524000"/>
          <a:ext cx="2058988" cy="717550"/>
        </p:xfrm>
        <a:graphic>
          <a:graphicData uri="http://schemas.openxmlformats.org/presentationml/2006/ole">
            <p:oleObj spid="_x0000_s10249" name="Формула" r:id="rId10" imgW="583920" imgH="203040" progId="Equation.3">
              <p:embed/>
            </p:oleObj>
          </a:graphicData>
        </a:graphic>
      </p:graphicFrame>
      <p:graphicFrame>
        <p:nvGraphicFramePr>
          <p:cNvPr id="11277" name="Object 13"/>
          <p:cNvGraphicFramePr>
            <a:graphicFrameLocks noChangeAspect="1"/>
          </p:cNvGraphicFramePr>
          <p:nvPr/>
        </p:nvGraphicFramePr>
        <p:xfrm>
          <a:off x="6096000" y="3200400"/>
          <a:ext cx="1927225" cy="717550"/>
        </p:xfrm>
        <a:graphic>
          <a:graphicData uri="http://schemas.openxmlformats.org/presentationml/2006/ole">
            <p:oleObj spid="_x0000_s10250" name="Формула" r:id="rId11" imgW="545760" imgH="203040" progId="Equation.3">
              <p:embed/>
            </p:oleObj>
          </a:graphicData>
        </a:graphic>
      </p:graphicFrame>
      <p:grpSp>
        <p:nvGrpSpPr>
          <p:cNvPr id="2" name="Group 45"/>
          <p:cNvGrpSpPr>
            <a:grpSpLocks/>
          </p:cNvGrpSpPr>
          <p:nvPr/>
        </p:nvGrpSpPr>
        <p:grpSpPr bwMode="auto">
          <a:xfrm>
            <a:off x="1905000" y="2286000"/>
            <a:ext cx="609600" cy="641350"/>
            <a:chOff x="1152" y="288"/>
            <a:chExt cx="384" cy="404"/>
          </a:xfrm>
        </p:grpSpPr>
        <p:sp>
          <p:nvSpPr>
            <p:cNvPr id="11304" name="AutoShape 40">
              <a:hlinkClick r:id="" action="ppaction://noaction" highlightClick="1"/>
            </p:cNvPr>
            <p:cNvSpPr>
              <a:spLocks noChangeArrowheads="1"/>
            </p:cNvSpPr>
            <p:nvPr/>
          </p:nvSpPr>
          <p:spPr bwMode="auto">
            <a:xfrm>
              <a:off x="1152" y="288"/>
              <a:ext cx="384" cy="384"/>
            </a:xfrm>
            <a:prstGeom prst="actionButtonBlank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hlink"/>
                </a:gs>
              </a:gsLst>
              <a:path path="rect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305" name="Text Box 41"/>
            <p:cNvSpPr txBox="1">
              <a:spLocks noChangeArrowheads="1"/>
            </p:cNvSpPr>
            <p:nvPr/>
          </p:nvSpPr>
          <p:spPr bwMode="auto">
            <a:xfrm>
              <a:off x="1200" y="288"/>
              <a:ext cx="288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ru-RU" sz="3600"/>
                <a:t>л</a:t>
              </a:r>
            </a:p>
          </p:txBody>
        </p:sp>
      </p:grpSp>
      <p:sp>
        <p:nvSpPr>
          <p:cNvPr id="11312" name="Text Box 48"/>
          <p:cNvSpPr txBox="1">
            <a:spLocks noChangeArrowheads="1"/>
          </p:cNvSpPr>
          <p:nvPr/>
        </p:nvSpPr>
        <p:spPr bwMode="auto">
          <a:xfrm>
            <a:off x="914400" y="228600"/>
            <a:ext cx="7895944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ru-RU" sz="3200" b="1" i="1" u="sng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Задание</a:t>
            </a:r>
            <a:r>
              <a:rPr lang="ru-RU" sz="3200" i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. Выясните</a:t>
            </a:r>
            <a:r>
              <a:rPr lang="ru-RU" sz="32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, какие из  высказываний</a:t>
            </a:r>
          </a:p>
          <a:p>
            <a:pPr algn="l"/>
            <a:r>
              <a:rPr lang="ru-RU" sz="32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истинные:</a:t>
            </a:r>
          </a:p>
        </p:txBody>
      </p:sp>
      <p:grpSp>
        <p:nvGrpSpPr>
          <p:cNvPr id="3" name="Group 58"/>
          <p:cNvGrpSpPr>
            <a:grpSpLocks/>
          </p:cNvGrpSpPr>
          <p:nvPr/>
        </p:nvGrpSpPr>
        <p:grpSpPr bwMode="auto">
          <a:xfrm>
            <a:off x="4572000" y="2286000"/>
            <a:ext cx="609600" cy="641350"/>
            <a:chOff x="1152" y="288"/>
            <a:chExt cx="384" cy="404"/>
          </a:xfrm>
        </p:grpSpPr>
        <p:sp>
          <p:nvSpPr>
            <p:cNvPr id="11323" name="AutoShape 59">
              <a:hlinkClick r:id="" action="ppaction://noaction" highlightClick="1"/>
            </p:cNvPr>
            <p:cNvSpPr>
              <a:spLocks noChangeArrowheads="1"/>
            </p:cNvSpPr>
            <p:nvPr/>
          </p:nvSpPr>
          <p:spPr bwMode="auto">
            <a:xfrm>
              <a:off x="1152" y="288"/>
              <a:ext cx="384" cy="384"/>
            </a:xfrm>
            <a:prstGeom prst="actionButtonBlank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hlink"/>
                </a:gs>
              </a:gsLst>
              <a:path path="rect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324" name="Text Box 60"/>
            <p:cNvSpPr txBox="1">
              <a:spLocks noChangeArrowheads="1"/>
            </p:cNvSpPr>
            <p:nvPr/>
          </p:nvSpPr>
          <p:spPr bwMode="auto">
            <a:xfrm>
              <a:off x="1200" y="288"/>
              <a:ext cx="288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ru-RU" sz="3600"/>
                <a:t>л</a:t>
              </a:r>
            </a:p>
          </p:txBody>
        </p:sp>
      </p:grpSp>
      <p:grpSp>
        <p:nvGrpSpPr>
          <p:cNvPr id="4" name="Group 152"/>
          <p:cNvGrpSpPr>
            <a:grpSpLocks/>
          </p:cNvGrpSpPr>
          <p:nvPr/>
        </p:nvGrpSpPr>
        <p:grpSpPr bwMode="auto">
          <a:xfrm>
            <a:off x="3505200" y="4038600"/>
            <a:ext cx="609600" cy="641350"/>
            <a:chOff x="2496" y="192"/>
            <a:chExt cx="384" cy="404"/>
          </a:xfrm>
        </p:grpSpPr>
        <p:sp>
          <p:nvSpPr>
            <p:cNvPr id="11417" name="AutoShape 153">
              <a:hlinkClick r:id="" action="ppaction://noaction" highlightClick="1"/>
            </p:cNvPr>
            <p:cNvSpPr>
              <a:spLocks noChangeArrowheads="1"/>
            </p:cNvSpPr>
            <p:nvPr/>
          </p:nvSpPr>
          <p:spPr bwMode="auto">
            <a:xfrm>
              <a:off x="2496" y="192"/>
              <a:ext cx="384" cy="384"/>
            </a:xfrm>
            <a:prstGeom prst="actionButtonBlank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CC00"/>
                </a:gs>
              </a:gsLst>
              <a:path path="rect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418" name="Text Box 154"/>
            <p:cNvSpPr txBox="1">
              <a:spLocks noChangeArrowheads="1"/>
            </p:cNvSpPr>
            <p:nvPr/>
          </p:nvSpPr>
          <p:spPr bwMode="auto">
            <a:xfrm>
              <a:off x="2544" y="192"/>
              <a:ext cx="27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ru-RU" sz="3600"/>
                <a:t>и</a:t>
              </a:r>
            </a:p>
          </p:txBody>
        </p:sp>
      </p:grpSp>
      <p:grpSp>
        <p:nvGrpSpPr>
          <p:cNvPr id="5" name="Group 155"/>
          <p:cNvGrpSpPr>
            <a:grpSpLocks/>
          </p:cNvGrpSpPr>
          <p:nvPr/>
        </p:nvGrpSpPr>
        <p:grpSpPr bwMode="auto">
          <a:xfrm>
            <a:off x="3962400" y="3549650"/>
            <a:ext cx="1676400" cy="412750"/>
            <a:chOff x="1728" y="1900"/>
            <a:chExt cx="1056" cy="260"/>
          </a:xfrm>
        </p:grpSpPr>
        <p:sp>
          <p:nvSpPr>
            <p:cNvPr id="11420" name="AutoShape 156"/>
            <p:cNvSpPr>
              <a:spLocks noChangeArrowheads="1"/>
            </p:cNvSpPr>
            <p:nvPr/>
          </p:nvSpPr>
          <p:spPr bwMode="auto">
            <a:xfrm>
              <a:off x="1728" y="1920"/>
              <a:ext cx="1056" cy="240"/>
            </a:xfrm>
            <a:prstGeom prst="wedgeEllipseCallout">
              <a:avLst>
                <a:gd name="adj1" fmla="val -57861"/>
                <a:gd name="adj2" fmla="val 87500"/>
              </a:avLst>
            </a:prstGeom>
            <a:gradFill rotWithShape="1">
              <a:gsLst>
                <a:gs pos="0">
                  <a:schemeClr val="bg1"/>
                </a:gs>
                <a:gs pos="100000">
                  <a:srgbClr val="B27DFF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18900000" algn="ctr" rotWithShape="0">
                <a:srgbClr val="B27DFF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421" name="Text Box 157"/>
            <p:cNvSpPr txBox="1">
              <a:spLocks noChangeArrowheads="1"/>
            </p:cNvSpPr>
            <p:nvPr/>
          </p:nvSpPr>
          <p:spPr bwMode="auto">
            <a:xfrm>
              <a:off x="1920" y="1900"/>
              <a:ext cx="719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ru-RU" sz="2000">
                  <a:latin typeface="Times New Roman" pitchFamily="18" charset="0"/>
                </a:rPr>
                <a:t>молодец</a:t>
              </a:r>
            </a:p>
          </p:txBody>
        </p:sp>
      </p:grpSp>
      <p:grpSp>
        <p:nvGrpSpPr>
          <p:cNvPr id="6" name="Group 158"/>
          <p:cNvGrpSpPr>
            <a:grpSpLocks/>
          </p:cNvGrpSpPr>
          <p:nvPr/>
        </p:nvGrpSpPr>
        <p:grpSpPr bwMode="auto">
          <a:xfrm>
            <a:off x="3505200" y="5715000"/>
            <a:ext cx="609600" cy="641350"/>
            <a:chOff x="2496" y="192"/>
            <a:chExt cx="384" cy="404"/>
          </a:xfrm>
        </p:grpSpPr>
        <p:sp>
          <p:nvSpPr>
            <p:cNvPr id="11423" name="AutoShape 159">
              <a:hlinkClick r:id="" action="ppaction://noaction" highlightClick="1"/>
            </p:cNvPr>
            <p:cNvSpPr>
              <a:spLocks noChangeArrowheads="1"/>
            </p:cNvSpPr>
            <p:nvPr/>
          </p:nvSpPr>
          <p:spPr bwMode="auto">
            <a:xfrm>
              <a:off x="2496" y="192"/>
              <a:ext cx="384" cy="384"/>
            </a:xfrm>
            <a:prstGeom prst="actionButtonBlank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CC00"/>
                </a:gs>
              </a:gsLst>
              <a:path path="rect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424" name="Text Box 160"/>
            <p:cNvSpPr txBox="1">
              <a:spLocks noChangeArrowheads="1"/>
            </p:cNvSpPr>
            <p:nvPr/>
          </p:nvSpPr>
          <p:spPr bwMode="auto">
            <a:xfrm>
              <a:off x="2544" y="192"/>
              <a:ext cx="27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ru-RU" sz="3600"/>
                <a:t>и</a:t>
              </a:r>
            </a:p>
          </p:txBody>
        </p:sp>
      </p:grpSp>
      <p:grpSp>
        <p:nvGrpSpPr>
          <p:cNvPr id="7" name="Group 161"/>
          <p:cNvGrpSpPr>
            <a:grpSpLocks/>
          </p:cNvGrpSpPr>
          <p:nvPr/>
        </p:nvGrpSpPr>
        <p:grpSpPr bwMode="auto">
          <a:xfrm>
            <a:off x="3962400" y="5149850"/>
            <a:ext cx="1676400" cy="412750"/>
            <a:chOff x="1728" y="1900"/>
            <a:chExt cx="1056" cy="260"/>
          </a:xfrm>
        </p:grpSpPr>
        <p:sp>
          <p:nvSpPr>
            <p:cNvPr id="11426" name="AutoShape 162"/>
            <p:cNvSpPr>
              <a:spLocks noChangeArrowheads="1"/>
            </p:cNvSpPr>
            <p:nvPr/>
          </p:nvSpPr>
          <p:spPr bwMode="auto">
            <a:xfrm>
              <a:off x="1728" y="1920"/>
              <a:ext cx="1056" cy="240"/>
            </a:xfrm>
            <a:prstGeom prst="wedgeEllipseCallout">
              <a:avLst>
                <a:gd name="adj1" fmla="val -57861"/>
                <a:gd name="adj2" fmla="val 87500"/>
              </a:avLst>
            </a:prstGeom>
            <a:gradFill rotWithShape="1">
              <a:gsLst>
                <a:gs pos="0">
                  <a:schemeClr val="bg1"/>
                </a:gs>
                <a:gs pos="100000">
                  <a:srgbClr val="B27DFF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18900000" algn="ctr" rotWithShape="0">
                <a:srgbClr val="B27DFF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427" name="Text Box 163"/>
            <p:cNvSpPr txBox="1">
              <a:spLocks noChangeArrowheads="1"/>
            </p:cNvSpPr>
            <p:nvPr/>
          </p:nvSpPr>
          <p:spPr bwMode="auto">
            <a:xfrm>
              <a:off x="1920" y="1900"/>
              <a:ext cx="719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ru-RU" sz="2000">
                  <a:latin typeface="Times New Roman" pitchFamily="18" charset="0"/>
                </a:rPr>
                <a:t>молодец</a:t>
              </a:r>
            </a:p>
          </p:txBody>
        </p:sp>
      </p:grpSp>
      <p:grpSp>
        <p:nvGrpSpPr>
          <p:cNvPr id="8" name="Group 170"/>
          <p:cNvGrpSpPr>
            <a:grpSpLocks/>
          </p:cNvGrpSpPr>
          <p:nvPr/>
        </p:nvGrpSpPr>
        <p:grpSpPr bwMode="auto">
          <a:xfrm>
            <a:off x="838200" y="5715000"/>
            <a:ext cx="609600" cy="641350"/>
            <a:chOff x="2496" y="192"/>
            <a:chExt cx="384" cy="404"/>
          </a:xfrm>
        </p:grpSpPr>
        <p:sp>
          <p:nvSpPr>
            <p:cNvPr id="11435" name="AutoShape 171">
              <a:hlinkClick r:id="" action="ppaction://noaction" highlightClick="1"/>
            </p:cNvPr>
            <p:cNvSpPr>
              <a:spLocks noChangeArrowheads="1"/>
            </p:cNvSpPr>
            <p:nvPr/>
          </p:nvSpPr>
          <p:spPr bwMode="auto">
            <a:xfrm>
              <a:off x="2496" y="192"/>
              <a:ext cx="384" cy="384"/>
            </a:xfrm>
            <a:prstGeom prst="actionButtonBlank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CC00"/>
                </a:gs>
              </a:gsLst>
              <a:path path="rect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436" name="Text Box 172"/>
            <p:cNvSpPr txBox="1">
              <a:spLocks noChangeArrowheads="1"/>
            </p:cNvSpPr>
            <p:nvPr/>
          </p:nvSpPr>
          <p:spPr bwMode="auto">
            <a:xfrm>
              <a:off x="2544" y="192"/>
              <a:ext cx="27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ru-RU" sz="3600"/>
                <a:t>и</a:t>
              </a:r>
            </a:p>
          </p:txBody>
        </p:sp>
      </p:grpSp>
      <p:grpSp>
        <p:nvGrpSpPr>
          <p:cNvPr id="9" name="Group 173"/>
          <p:cNvGrpSpPr>
            <a:grpSpLocks/>
          </p:cNvGrpSpPr>
          <p:nvPr/>
        </p:nvGrpSpPr>
        <p:grpSpPr bwMode="auto">
          <a:xfrm>
            <a:off x="1295400" y="5149850"/>
            <a:ext cx="1676400" cy="412750"/>
            <a:chOff x="1728" y="1900"/>
            <a:chExt cx="1056" cy="260"/>
          </a:xfrm>
        </p:grpSpPr>
        <p:sp>
          <p:nvSpPr>
            <p:cNvPr id="11438" name="AutoShape 174"/>
            <p:cNvSpPr>
              <a:spLocks noChangeArrowheads="1"/>
            </p:cNvSpPr>
            <p:nvPr/>
          </p:nvSpPr>
          <p:spPr bwMode="auto">
            <a:xfrm>
              <a:off x="1728" y="1920"/>
              <a:ext cx="1056" cy="240"/>
            </a:xfrm>
            <a:prstGeom prst="wedgeEllipseCallout">
              <a:avLst>
                <a:gd name="adj1" fmla="val -57861"/>
                <a:gd name="adj2" fmla="val 87500"/>
              </a:avLst>
            </a:prstGeom>
            <a:gradFill rotWithShape="1">
              <a:gsLst>
                <a:gs pos="0">
                  <a:schemeClr val="bg1"/>
                </a:gs>
                <a:gs pos="100000">
                  <a:srgbClr val="B27DFF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18900000" algn="ctr" rotWithShape="0">
                <a:srgbClr val="B27DFF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439" name="Text Box 175"/>
            <p:cNvSpPr txBox="1">
              <a:spLocks noChangeArrowheads="1"/>
            </p:cNvSpPr>
            <p:nvPr/>
          </p:nvSpPr>
          <p:spPr bwMode="auto">
            <a:xfrm>
              <a:off x="1920" y="1900"/>
              <a:ext cx="719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ru-RU" sz="2000">
                  <a:latin typeface="Times New Roman" pitchFamily="18" charset="0"/>
                </a:rPr>
                <a:t>молодец</a:t>
              </a:r>
            </a:p>
          </p:txBody>
        </p:sp>
      </p:grpSp>
      <p:grpSp>
        <p:nvGrpSpPr>
          <p:cNvPr id="10" name="Group 176"/>
          <p:cNvGrpSpPr>
            <a:grpSpLocks/>
          </p:cNvGrpSpPr>
          <p:nvPr/>
        </p:nvGrpSpPr>
        <p:grpSpPr bwMode="auto">
          <a:xfrm>
            <a:off x="6400800" y="3962400"/>
            <a:ext cx="609600" cy="641350"/>
            <a:chOff x="2496" y="192"/>
            <a:chExt cx="384" cy="404"/>
          </a:xfrm>
        </p:grpSpPr>
        <p:sp>
          <p:nvSpPr>
            <p:cNvPr id="11441" name="AutoShape 177">
              <a:hlinkClick r:id="" action="ppaction://noaction" highlightClick="1"/>
            </p:cNvPr>
            <p:cNvSpPr>
              <a:spLocks noChangeArrowheads="1"/>
            </p:cNvSpPr>
            <p:nvPr/>
          </p:nvSpPr>
          <p:spPr bwMode="auto">
            <a:xfrm>
              <a:off x="2496" y="192"/>
              <a:ext cx="384" cy="384"/>
            </a:xfrm>
            <a:prstGeom prst="actionButtonBlank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CC00"/>
                </a:gs>
              </a:gsLst>
              <a:path path="rect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442" name="Text Box 178"/>
            <p:cNvSpPr txBox="1">
              <a:spLocks noChangeArrowheads="1"/>
            </p:cNvSpPr>
            <p:nvPr/>
          </p:nvSpPr>
          <p:spPr bwMode="auto">
            <a:xfrm>
              <a:off x="2544" y="192"/>
              <a:ext cx="27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ru-RU" sz="3600"/>
                <a:t>и</a:t>
              </a:r>
            </a:p>
          </p:txBody>
        </p:sp>
      </p:grpSp>
      <p:grpSp>
        <p:nvGrpSpPr>
          <p:cNvPr id="11" name="Group 179"/>
          <p:cNvGrpSpPr>
            <a:grpSpLocks/>
          </p:cNvGrpSpPr>
          <p:nvPr/>
        </p:nvGrpSpPr>
        <p:grpSpPr bwMode="auto">
          <a:xfrm>
            <a:off x="6858000" y="3473450"/>
            <a:ext cx="1676400" cy="412750"/>
            <a:chOff x="1728" y="1900"/>
            <a:chExt cx="1056" cy="260"/>
          </a:xfrm>
        </p:grpSpPr>
        <p:sp>
          <p:nvSpPr>
            <p:cNvPr id="11444" name="AutoShape 180"/>
            <p:cNvSpPr>
              <a:spLocks noChangeArrowheads="1"/>
            </p:cNvSpPr>
            <p:nvPr/>
          </p:nvSpPr>
          <p:spPr bwMode="auto">
            <a:xfrm>
              <a:off x="1728" y="1920"/>
              <a:ext cx="1056" cy="240"/>
            </a:xfrm>
            <a:prstGeom prst="wedgeEllipseCallout">
              <a:avLst>
                <a:gd name="adj1" fmla="val -57861"/>
                <a:gd name="adj2" fmla="val 87500"/>
              </a:avLst>
            </a:prstGeom>
            <a:gradFill rotWithShape="1">
              <a:gsLst>
                <a:gs pos="0">
                  <a:schemeClr val="bg1"/>
                </a:gs>
                <a:gs pos="100000">
                  <a:srgbClr val="B27DFF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18900000" algn="ctr" rotWithShape="0">
                <a:srgbClr val="B27DFF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445" name="Text Box 181"/>
            <p:cNvSpPr txBox="1">
              <a:spLocks noChangeArrowheads="1"/>
            </p:cNvSpPr>
            <p:nvPr/>
          </p:nvSpPr>
          <p:spPr bwMode="auto">
            <a:xfrm>
              <a:off x="1920" y="1900"/>
              <a:ext cx="719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ru-RU" sz="2000">
                  <a:latin typeface="Times New Roman" pitchFamily="18" charset="0"/>
                </a:rPr>
                <a:t>молодец</a:t>
              </a:r>
            </a:p>
          </p:txBody>
        </p:sp>
      </p:grpSp>
      <p:grpSp>
        <p:nvGrpSpPr>
          <p:cNvPr id="12" name="Group 182"/>
          <p:cNvGrpSpPr>
            <a:grpSpLocks/>
          </p:cNvGrpSpPr>
          <p:nvPr/>
        </p:nvGrpSpPr>
        <p:grpSpPr bwMode="auto">
          <a:xfrm>
            <a:off x="6400800" y="5715000"/>
            <a:ext cx="609600" cy="641350"/>
            <a:chOff x="2496" y="192"/>
            <a:chExt cx="384" cy="404"/>
          </a:xfrm>
        </p:grpSpPr>
        <p:sp>
          <p:nvSpPr>
            <p:cNvPr id="11447" name="AutoShape 183">
              <a:hlinkClick r:id="" action="ppaction://noaction" highlightClick="1"/>
            </p:cNvPr>
            <p:cNvSpPr>
              <a:spLocks noChangeArrowheads="1"/>
            </p:cNvSpPr>
            <p:nvPr/>
          </p:nvSpPr>
          <p:spPr bwMode="auto">
            <a:xfrm>
              <a:off x="2496" y="192"/>
              <a:ext cx="384" cy="384"/>
            </a:xfrm>
            <a:prstGeom prst="actionButtonBlank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CC00"/>
                </a:gs>
              </a:gsLst>
              <a:path path="rect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448" name="Text Box 184"/>
            <p:cNvSpPr txBox="1">
              <a:spLocks noChangeArrowheads="1"/>
            </p:cNvSpPr>
            <p:nvPr/>
          </p:nvSpPr>
          <p:spPr bwMode="auto">
            <a:xfrm>
              <a:off x="2544" y="192"/>
              <a:ext cx="27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ru-RU" sz="3600"/>
                <a:t>и</a:t>
              </a:r>
            </a:p>
          </p:txBody>
        </p:sp>
      </p:grpSp>
      <p:grpSp>
        <p:nvGrpSpPr>
          <p:cNvPr id="13" name="Group 185"/>
          <p:cNvGrpSpPr>
            <a:grpSpLocks/>
          </p:cNvGrpSpPr>
          <p:nvPr/>
        </p:nvGrpSpPr>
        <p:grpSpPr bwMode="auto">
          <a:xfrm>
            <a:off x="6858000" y="5226050"/>
            <a:ext cx="1676400" cy="412750"/>
            <a:chOff x="1728" y="1900"/>
            <a:chExt cx="1056" cy="260"/>
          </a:xfrm>
        </p:grpSpPr>
        <p:sp>
          <p:nvSpPr>
            <p:cNvPr id="11450" name="AutoShape 186"/>
            <p:cNvSpPr>
              <a:spLocks noChangeArrowheads="1"/>
            </p:cNvSpPr>
            <p:nvPr/>
          </p:nvSpPr>
          <p:spPr bwMode="auto">
            <a:xfrm>
              <a:off x="1728" y="1920"/>
              <a:ext cx="1056" cy="240"/>
            </a:xfrm>
            <a:prstGeom prst="wedgeEllipseCallout">
              <a:avLst>
                <a:gd name="adj1" fmla="val -57861"/>
                <a:gd name="adj2" fmla="val 87500"/>
              </a:avLst>
            </a:prstGeom>
            <a:gradFill rotWithShape="1">
              <a:gsLst>
                <a:gs pos="0">
                  <a:schemeClr val="bg1"/>
                </a:gs>
                <a:gs pos="100000">
                  <a:srgbClr val="B27DFF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18900000" algn="ctr" rotWithShape="0">
                <a:srgbClr val="B27DFF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451" name="Text Box 187"/>
            <p:cNvSpPr txBox="1">
              <a:spLocks noChangeArrowheads="1"/>
            </p:cNvSpPr>
            <p:nvPr/>
          </p:nvSpPr>
          <p:spPr bwMode="auto">
            <a:xfrm>
              <a:off x="1920" y="1900"/>
              <a:ext cx="719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ru-RU" sz="2000">
                  <a:latin typeface="Times New Roman" pitchFamily="18" charset="0"/>
                </a:rPr>
                <a:t>молодец</a:t>
              </a:r>
            </a:p>
          </p:txBody>
        </p:sp>
      </p:grpSp>
      <p:grpSp>
        <p:nvGrpSpPr>
          <p:cNvPr id="14" name="Group 188"/>
          <p:cNvGrpSpPr>
            <a:grpSpLocks/>
          </p:cNvGrpSpPr>
          <p:nvPr/>
        </p:nvGrpSpPr>
        <p:grpSpPr bwMode="auto">
          <a:xfrm>
            <a:off x="2438400" y="1873250"/>
            <a:ext cx="1676400" cy="412750"/>
            <a:chOff x="1728" y="1900"/>
            <a:chExt cx="1056" cy="260"/>
          </a:xfrm>
        </p:grpSpPr>
        <p:sp>
          <p:nvSpPr>
            <p:cNvPr id="11453" name="AutoShape 189"/>
            <p:cNvSpPr>
              <a:spLocks noChangeArrowheads="1"/>
            </p:cNvSpPr>
            <p:nvPr/>
          </p:nvSpPr>
          <p:spPr bwMode="auto">
            <a:xfrm>
              <a:off x="1728" y="1920"/>
              <a:ext cx="1056" cy="240"/>
            </a:xfrm>
            <a:prstGeom prst="wedgeEllipseCallout">
              <a:avLst>
                <a:gd name="adj1" fmla="val -57861"/>
                <a:gd name="adj2" fmla="val 87500"/>
              </a:avLst>
            </a:prstGeom>
            <a:gradFill rotWithShape="1">
              <a:gsLst>
                <a:gs pos="0">
                  <a:schemeClr val="bg1"/>
                </a:gs>
                <a:gs pos="100000">
                  <a:srgbClr val="B27DFF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18900000" algn="ctr" rotWithShape="0">
                <a:srgbClr val="B27DFF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454" name="Text Box 190"/>
            <p:cNvSpPr txBox="1">
              <a:spLocks noChangeArrowheads="1"/>
            </p:cNvSpPr>
            <p:nvPr/>
          </p:nvSpPr>
          <p:spPr bwMode="auto">
            <a:xfrm>
              <a:off x="1920" y="1900"/>
              <a:ext cx="719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ru-RU" sz="2000" dirty="0">
                  <a:latin typeface="Times New Roman" pitchFamily="18" charset="0"/>
                </a:rPr>
                <a:t>молодец</a:t>
              </a:r>
            </a:p>
          </p:txBody>
        </p:sp>
      </p:grpSp>
      <p:grpSp>
        <p:nvGrpSpPr>
          <p:cNvPr id="15" name="Group 191"/>
          <p:cNvGrpSpPr>
            <a:grpSpLocks/>
          </p:cNvGrpSpPr>
          <p:nvPr/>
        </p:nvGrpSpPr>
        <p:grpSpPr bwMode="auto">
          <a:xfrm>
            <a:off x="1905000" y="4038600"/>
            <a:ext cx="609600" cy="641350"/>
            <a:chOff x="1152" y="288"/>
            <a:chExt cx="384" cy="404"/>
          </a:xfrm>
        </p:grpSpPr>
        <p:sp>
          <p:nvSpPr>
            <p:cNvPr id="11456" name="AutoShape 192">
              <a:hlinkClick r:id="" action="ppaction://noaction" highlightClick="1"/>
            </p:cNvPr>
            <p:cNvSpPr>
              <a:spLocks noChangeArrowheads="1"/>
            </p:cNvSpPr>
            <p:nvPr/>
          </p:nvSpPr>
          <p:spPr bwMode="auto">
            <a:xfrm>
              <a:off x="1152" y="288"/>
              <a:ext cx="384" cy="384"/>
            </a:xfrm>
            <a:prstGeom prst="actionButtonBlank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hlink"/>
                </a:gs>
              </a:gsLst>
              <a:path path="rect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457" name="Text Box 193"/>
            <p:cNvSpPr txBox="1">
              <a:spLocks noChangeArrowheads="1"/>
            </p:cNvSpPr>
            <p:nvPr/>
          </p:nvSpPr>
          <p:spPr bwMode="auto">
            <a:xfrm>
              <a:off x="1200" y="288"/>
              <a:ext cx="288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ru-RU" sz="3600"/>
                <a:t>л</a:t>
              </a:r>
            </a:p>
          </p:txBody>
        </p:sp>
      </p:grpSp>
      <p:grpSp>
        <p:nvGrpSpPr>
          <p:cNvPr id="16" name="Group 194"/>
          <p:cNvGrpSpPr>
            <a:grpSpLocks/>
          </p:cNvGrpSpPr>
          <p:nvPr/>
        </p:nvGrpSpPr>
        <p:grpSpPr bwMode="auto">
          <a:xfrm>
            <a:off x="2438400" y="3397250"/>
            <a:ext cx="1676400" cy="412750"/>
            <a:chOff x="1728" y="1900"/>
            <a:chExt cx="1056" cy="260"/>
          </a:xfrm>
        </p:grpSpPr>
        <p:sp>
          <p:nvSpPr>
            <p:cNvPr id="11459" name="AutoShape 195"/>
            <p:cNvSpPr>
              <a:spLocks noChangeArrowheads="1"/>
            </p:cNvSpPr>
            <p:nvPr/>
          </p:nvSpPr>
          <p:spPr bwMode="auto">
            <a:xfrm>
              <a:off x="1728" y="1920"/>
              <a:ext cx="1056" cy="240"/>
            </a:xfrm>
            <a:prstGeom prst="wedgeEllipseCallout">
              <a:avLst>
                <a:gd name="adj1" fmla="val -57861"/>
                <a:gd name="adj2" fmla="val 87500"/>
              </a:avLst>
            </a:prstGeom>
            <a:gradFill rotWithShape="1">
              <a:gsLst>
                <a:gs pos="0">
                  <a:schemeClr val="bg1"/>
                </a:gs>
                <a:gs pos="100000">
                  <a:srgbClr val="B27DFF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18900000" algn="ctr" rotWithShape="0">
                <a:srgbClr val="B27DFF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460" name="Text Box 196"/>
            <p:cNvSpPr txBox="1">
              <a:spLocks noChangeArrowheads="1"/>
            </p:cNvSpPr>
            <p:nvPr/>
          </p:nvSpPr>
          <p:spPr bwMode="auto">
            <a:xfrm>
              <a:off x="1920" y="1900"/>
              <a:ext cx="719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ru-RU" sz="2000">
                  <a:latin typeface="Times New Roman" pitchFamily="18" charset="0"/>
                </a:rPr>
                <a:t>молодец</a:t>
              </a:r>
            </a:p>
          </p:txBody>
        </p:sp>
      </p:grpSp>
      <p:grpSp>
        <p:nvGrpSpPr>
          <p:cNvPr id="17" name="Group 197"/>
          <p:cNvGrpSpPr>
            <a:grpSpLocks/>
          </p:cNvGrpSpPr>
          <p:nvPr/>
        </p:nvGrpSpPr>
        <p:grpSpPr bwMode="auto">
          <a:xfrm>
            <a:off x="7315200" y="2286000"/>
            <a:ext cx="609600" cy="641350"/>
            <a:chOff x="1152" y="288"/>
            <a:chExt cx="384" cy="404"/>
          </a:xfrm>
        </p:grpSpPr>
        <p:sp>
          <p:nvSpPr>
            <p:cNvPr id="11462" name="AutoShape 198">
              <a:hlinkClick r:id="" action="ppaction://noaction" highlightClick="1"/>
            </p:cNvPr>
            <p:cNvSpPr>
              <a:spLocks noChangeArrowheads="1"/>
            </p:cNvSpPr>
            <p:nvPr/>
          </p:nvSpPr>
          <p:spPr bwMode="auto">
            <a:xfrm>
              <a:off x="1152" y="288"/>
              <a:ext cx="384" cy="384"/>
            </a:xfrm>
            <a:prstGeom prst="actionButtonBlank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CC00"/>
                </a:gs>
              </a:gsLst>
              <a:path path="rect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463" name="Text Box 199"/>
            <p:cNvSpPr txBox="1">
              <a:spLocks noChangeArrowheads="1"/>
            </p:cNvSpPr>
            <p:nvPr/>
          </p:nvSpPr>
          <p:spPr bwMode="auto">
            <a:xfrm>
              <a:off x="1200" y="288"/>
              <a:ext cx="288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ru-RU" sz="3600"/>
                <a:t>л</a:t>
              </a:r>
            </a:p>
          </p:txBody>
        </p:sp>
      </p:grpSp>
      <p:grpSp>
        <p:nvGrpSpPr>
          <p:cNvPr id="18" name="Group 200"/>
          <p:cNvGrpSpPr>
            <a:grpSpLocks/>
          </p:cNvGrpSpPr>
          <p:nvPr/>
        </p:nvGrpSpPr>
        <p:grpSpPr bwMode="auto">
          <a:xfrm>
            <a:off x="7696200" y="1797050"/>
            <a:ext cx="1676400" cy="412750"/>
            <a:chOff x="1728" y="1900"/>
            <a:chExt cx="1056" cy="260"/>
          </a:xfrm>
        </p:grpSpPr>
        <p:sp>
          <p:nvSpPr>
            <p:cNvPr id="11465" name="AutoShape 201"/>
            <p:cNvSpPr>
              <a:spLocks noChangeArrowheads="1"/>
            </p:cNvSpPr>
            <p:nvPr/>
          </p:nvSpPr>
          <p:spPr bwMode="auto">
            <a:xfrm>
              <a:off x="1728" y="1920"/>
              <a:ext cx="1056" cy="240"/>
            </a:xfrm>
            <a:prstGeom prst="wedgeEllipseCallout">
              <a:avLst>
                <a:gd name="adj1" fmla="val -57861"/>
                <a:gd name="adj2" fmla="val 87500"/>
              </a:avLst>
            </a:prstGeom>
            <a:gradFill rotWithShape="1">
              <a:gsLst>
                <a:gs pos="0">
                  <a:schemeClr val="bg1"/>
                </a:gs>
                <a:gs pos="100000">
                  <a:srgbClr val="B27DFF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18900000" algn="ctr" rotWithShape="0">
                <a:srgbClr val="B27DFF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466" name="Text Box 202"/>
            <p:cNvSpPr txBox="1">
              <a:spLocks noChangeArrowheads="1"/>
            </p:cNvSpPr>
            <p:nvPr/>
          </p:nvSpPr>
          <p:spPr bwMode="auto">
            <a:xfrm>
              <a:off x="1920" y="1900"/>
              <a:ext cx="719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ru-RU" sz="2000">
                  <a:latin typeface="Times New Roman" pitchFamily="18" charset="0"/>
                </a:rPr>
                <a:t>молодец</a:t>
              </a:r>
            </a:p>
          </p:txBody>
        </p:sp>
      </p:grpSp>
      <p:grpSp>
        <p:nvGrpSpPr>
          <p:cNvPr id="19" name="Group 203"/>
          <p:cNvGrpSpPr>
            <a:grpSpLocks/>
          </p:cNvGrpSpPr>
          <p:nvPr/>
        </p:nvGrpSpPr>
        <p:grpSpPr bwMode="auto">
          <a:xfrm>
            <a:off x="990600" y="2286000"/>
            <a:ext cx="609600" cy="641350"/>
            <a:chOff x="2496" y="192"/>
            <a:chExt cx="384" cy="404"/>
          </a:xfrm>
        </p:grpSpPr>
        <p:sp>
          <p:nvSpPr>
            <p:cNvPr id="11468" name="AutoShape 204">
              <a:hlinkClick r:id="" action="ppaction://noaction" highlightClick="1"/>
            </p:cNvPr>
            <p:cNvSpPr>
              <a:spLocks noChangeArrowheads="1"/>
            </p:cNvSpPr>
            <p:nvPr/>
          </p:nvSpPr>
          <p:spPr bwMode="auto">
            <a:xfrm>
              <a:off x="2496" y="192"/>
              <a:ext cx="384" cy="384"/>
            </a:xfrm>
            <a:prstGeom prst="actionButtonBlank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CC00"/>
                </a:gs>
              </a:gsLst>
              <a:path path="rect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469" name="Text Box 205"/>
            <p:cNvSpPr txBox="1">
              <a:spLocks noChangeArrowheads="1"/>
            </p:cNvSpPr>
            <p:nvPr/>
          </p:nvSpPr>
          <p:spPr bwMode="auto">
            <a:xfrm>
              <a:off x="2544" y="192"/>
              <a:ext cx="27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ru-RU" sz="3600"/>
                <a:t>и</a:t>
              </a:r>
            </a:p>
          </p:txBody>
        </p:sp>
      </p:grpSp>
      <p:grpSp>
        <p:nvGrpSpPr>
          <p:cNvPr id="20" name="Group 206"/>
          <p:cNvGrpSpPr>
            <a:grpSpLocks/>
          </p:cNvGrpSpPr>
          <p:nvPr/>
        </p:nvGrpSpPr>
        <p:grpSpPr bwMode="auto">
          <a:xfrm>
            <a:off x="1295400" y="1873250"/>
            <a:ext cx="1676400" cy="412750"/>
            <a:chOff x="1728" y="1900"/>
            <a:chExt cx="1056" cy="260"/>
          </a:xfrm>
        </p:grpSpPr>
        <p:sp>
          <p:nvSpPr>
            <p:cNvPr id="11471" name="AutoShape 207"/>
            <p:cNvSpPr>
              <a:spLocks noChangeArrowheads="1"/>
            </p:cNvSpPr>
            <p:nvPr/>
          </p:nvSpPr>
          <p:spPr bwMode="auto">
            <a:xfrm>
              <a:off x="1728" y="1920"/>
              <a:ext cx="1056" cy="240"/>
            </a:xfrm>
            <a:prstGeom prst="wedgeEllipseCallout">
              <a:avLst>
                <a:gd name="adj1" fmla="val -57861"/>
                <a:gd name="adj2" fmla="val 87500"/>
              </a:avLst>
            </a:prstGeom>
            <a:solidFill>
              <a:srgbClr val="F0F884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18900000" algn="ctr" rotWithShape="0">
                <a:srgbClr val="FFCC0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472" name="Text Box 208"/>
            <p:cNvSpPr txBox="1">
              <a:spLocks noChangeArrowheads="1"/>
            </p:cNvSpPr>
            <p:nvPr/>
          </p:nvSpPr>
          <p:spPr bwMode="auto">
            <a:xfrm>
              <a:off x="1920" y="1900"/>
              <a:ext cx="661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ru-RU" sz="2000">
                  <a:latin typeface="Times New Roman" pitchFamily="18" charset="0"/>
                </a:rPr>
                <a:t>ошибся</a:t>
              </a:r>
            </a:p>
          </p:txBody>
        </p:sp>
      </p:grpSp>
      <p:grpSp>
        <p:nvGrpSpPr>
          <p:cNvPr id="21" name="Group 209"/>
          <p:cNvGrpSpPr>
            <a:grpSpLocks/>
          </p:cNvGrpSpPr>
          <p:nvPr/>
        </p:nvGrpSpPr>
        <p:grpSpPr bwMode="auto">
          <a:xfrm>
            <a:off x="3581400" y="2286000"/>
            <a:ext cx="609600" cy="641350"/>
            <a:chOff x="2496" y="192"/>
            <a:chExt cx="384" cy="404"/>
          </a:xfrm>
        </p:grpSpPr>
        <p:sp>
          <p:nvSpPr>
            <p:cNvPr id="11474" name="AutoShape 210">
              <a:hlinkClick r:id="" action="ppaction://noaction" highlightClick="1"/>
            </p:cNvPr>
            <p:cNvSpPr>
              <a:spLocks noChangeArrowheads="1"/>
            </p:cNvSpPr>
            <p:nvPr/>
          </p:nvSpPr>
          <p:spPr bwMode="auto">
            <a:xfrm>
              <a:off x="2496" y="192"/>
              <a:ext cx="384" cy="384"/>
            </a:xfrm>
            <a:prstGeom prst="actionButtonBlank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CC00"/>
                </a:gs>
              </a:gsLst>
              <a:path path="rect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475" name="Text Box 211"/>
            <p:cNvSpPr txBox="1">
              <a:spLocks noChangeArrowheads="1"/>
            </p:cNvSpPr>
            <p:nvPr/>
          </p:nvSpPr>
          <p:spPr bwMode="auto">
            <a:xfrm>
              <a:off x="2544" y="192"/>
              <a:ext cx="27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ru-RU" sz="3600"/>
                <a:t>и</a:t>
              </a:r>
            </a:p>
          </p:txBody>
        </p:sp>
      </p:grpSp>
      <p:grpSp>
        <p:nvGrpSpPr>
          <p:cNvPr id="22" name="Group 212"/>
          <p:cNvGrpSpPr>
            <a:grpSpLocks/>
          </p:cNvGrpSpPr>
          <p:nvPr/>
        </p:nvGrpSpPr>
        <p:grpSpPr bwMode="auto">
          <a:xfrm>
            <a:off x="4038600" y="1797050"/>
            <a:ext cx="1676400" cy="412750"/>
            <a:chOff x="1728" y="1900"/>
            <a:chExt cx="1056" cy="260"/>
          </a:xfrm>
        </p:grpSpPr>
        <p:sp>
          <p:nvSpPr>
            <p:cNvPr id="11477" name="AutoShape 213"/>
            <p:cNvSpPr>
              <a:spLocks noChangeArrowheads="1"/>
            </p:cNvSpPr>
            <p:nvPr/>
          </p:nvSpPr>
          <p:spPr bwMode="auto">
            <a:xfrm>
              <a:off x="1728" y="1920"/>
              <a:ext cx="1056" cy="240"/>
            </a:xfrm>
            <a:prstGeom prst="wedgeEllipseCallout">
              <a:avLst>
                <a:gd name="adj1" fmla="val -57861"/>
                <a:gd name="adj2" fmla="val 87500"/>
              </a:avLst>
            </a:prstGeom>
            <a:gradFill rotWithShape="1">
              <a:gsLst>
                <a:gs pos="0">
                  <a:schemeClr val="bg1"/>
                </a:gs>
                <a:gs pos="100000">
                  <a:srgbClr val="B27DFF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18900000" algn="ctr" rotWithShape="0">
                <a:srgbClr val="B27DFF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478" name="Text Box 214"/>
            <p:cNvSpPr txBox="1">
              <a:spLocks noChangeArrowheads="1"/>
            </p:cNvSpPr>
            <p:nvPr/>
          </p:nvSpPr>
          <p:spPr bwMode="auto">
            <a:xfrm>
              <a:off x="1920" y="1900"/>
              <a:ext cx="719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ru-RU" sz="2000">
                  <a:latin typeface="Times New Roman" pitchFamily="18" charset="0"/>
                </a:rPr>
                <a:t>молодец</a:t>
              </a:r>
            </a:p>
          </p:txBody>
        </p:sp>
      </p:grpSp>
      <p:grpSp>
        <p:nvGrpSpPr>
          <p:cNvPr id="23" name="Group 215"/>
          <p:cNvGrpSpPr>
            <a:grpSpLocks/>
          </p:cNvGrpSpPr>
          <p:nvPr/>
        </p:nvGrpSpPr>
        <p:grpSpPr bwMode="auto">
          <a:xfrm>
            <a:off x="838200" y="4038600"/>
            <a:ext cx="609600" cy="641350"/>
            <a:chOff x="2496" y="192"/>
            <a:chExt cx="384" cy="404"/>
          </a:xfrm>
        </p:grpSpPr>
        <p:sp>
          <p:nvSpPr>
            <p:cNvPr id="11480" name="AutoShape 216">
              <a:hlinkClick r:id="" action="ppaction://noaction" highlightClick="1"/>
            </p:cNvPr>
            <p:cNvSpPr>
              <a:spLocks noChangeArrowheads="1"/>
            </p:cNvSpPr>
            <p:nvPr/>
          </p:nvSpPr>
          <p:spPr bwMode="auto">
            <a:xfrm>
              <a:off x="2496" y="192"/>
              <a:ext cx="384" cy="384"/>
            </a:xfrm>
            <a:prstGeom prst="actionButtonBlank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CC00"/>
                </a:gs>
              </a:gsLst>
              <a:path path="rect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481" name="Text Box 217"/>
            <p:cNvSpPr txBox="1">
              <a:spLocks noChangeArrowheads="1"/>
            </p:cNvSpPr>
            <p:nvPr/>
          </p:nvSpPr>
          <p:spPr bwMode="auto">
            <a:xfrm>
              <a:off x="2544" y="192"/>
              <a:ext cx="27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ru-RU" sz="3600"/>
                <a:t>и</a:t>
              </a:r>
            </a:p>
          </p:txBody>
        </p:sp>
      </p:grpSp>
      <p:grpSp>
        <p:nvGrpSpPr>
          <p:cNvPr id="24" name="Group 218"/>
          <p:cNvGrpSpPr>
            <a:grpSpLocks/>
          </p:cNvGrpSpPr>
          <p:nvPr/>
        </p:nvGrpSpPr>
        <p:grpSpPr bwMode="auto">
          <a:xfrm>
            <a:off x="1143000" y="3549650"/>
            <a:ext cx="1676400" cy="412750"/>
            <a:chOff x="1728" y="1900"/>
            <a:chExt cx="1056" cy="260"/>
          </a:xfrm>
        </p:grpSpPr>
        <p:sp>
          <p:nvSpPr>
            <p:cNvPr id="11483" name="AutoShape 219"/>
            <p:cNvSpPr>
              <a:spLocks noChangeArrowheads="1"/>
            </p:cNvSpPr>
            <p:nvPr/>
          </p:nvSpPr>
          <p:spPr bwMode="auto">
            <a:xfrm>
              <a:off x="1728" y="1920"/>
              <a:ext cx="1056" cy="240"/>
            </a:xfrm>
            <a:prstGeom prst="wedgeEllipseCallout">
              <a:avLst>
                <a:gd name="adj1" fmla="val -57861"/>
                <a:gd name="adj2" fmla="val 87500"/>
              </a:avLst>
            </a:prstGeom>
            <a:solidFill>
              <a:srgbClr val="F0F884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18900000" algn="ctr" rotWithShape="0">
                <a:srgbClr val="FFCC0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484" name="Text Box 220"/>
            <p:cNvSpPr txBox="1">
              <a:spLocks noChangeArrowheads="1"/>
            </p:cNvSpPr>
            <p:nvPr/>
          </p:nvSpPr>
          <p:spPr bwMode="auto">
            <a:xfrm>
              <a:off x="1920" y="1900"/>
              <a:ext cx="661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ru-RU" sz="2000">
                  <a:latin typeface="Times New Roman" pitchFamily="18" charset="0"/>
                </a:rPr>
                <a:t>ошибся</a:t>
              </a:r>
            </a:p>
          </p:txBody>
        </p:sp>
      </p:grpSp>
      <p:grpSp>
        <p:nvGrpSpPr>
          <p:cNvPr id="25" name="Group 221"/>
          <p:cNvGrpSpPr>
            <a:grpSpLocks/>
          </p:cNvGrpSpPr>
          <p:nvPr/>
        </p:nvGrpSpPr>
        <p:grpSpPr bwMode="auto">
          <a:xfrm>
            <a:off x="6324600" y="2286000"/>
            <a:ext cx="609600" cy="641350"/>
            <a:chOff x="2496" y="192"/>
            <a:chExt cx="384" cy="404"/>
          </a:xfrm>
        </p:grpSpPr>
        <p:sp>
          <p:nvSpPr>
            <p:cNvPr id="11486" name="AutoShape 222">
              <a:hlinkClick r:id="" action="ppaction://noaction" highlightClick="1"/>
            </p:cNvPr>
            <p:cNvSpPr>
              <a:spLocks noChangeArrowheads="1"/>
            </p:cNvSpPr>
            <p:nvPr/>
          </p:nvSpPr>
          <p:spPr bwMode="auto">
            <a:xfrm>
              <a:off x="2496" y="192"/>
              <a:ext cx="384" cy="384"/>
            </a:xfrm>
            <a:prstGeom prst="actionButtonBlank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hlink"/>
                </a:gs>
              </a:gsLst>
              <a:path path="rect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487" name="Text Box 223"/>
            <p:cNvSpPr txBox="1">
              <a:spLocks noChangeArrowheads="1"/>
            </p:cNvSpPr>
            <p:nvPr/>
          </p:nvSpPr>
          <p:spPr bwMode="auto">
            <a:xfrm>
              <a:off x="2544" y="192"/>
              <a:ext cx="27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ru-RU" sz="3600"/>
                <a:t>и</a:t>
              </a:r>
            </a:p>
          </p:txBody>
        </p:sp>
      </p:grpSp>
      <p:grpSp>
        <p:nvGrpSpPr>
          <p:cNvPr id="26" name="Group 224"/>
          <p:cNvGrpSpPr>
            <a:grpSpLocks/>
          </p:cNvGrpSpPr>
          <p:nvPr/>
        </p:nvGrpSpPr>
        <p:grpSpPr bwMode="auto">
          <a:xfrm>
            <a:off x="6629400" y="1797050"/>
            <a:ext cx="1676400" cy="412750"/>
            <a:chOff x="1728" y="1900"/>
            <a:chExt cx="1056" cy="260"/>
          </a:xfrm>
        </p:grpSpPr>
        <p:sp>
          <p:nvSpPr>
            <p:cNvPr id="11489" name="AutoShape 225"/>
            <p:cNvSpPr>
              <a:spLocks noChangeArrowheads="1"/>
            </p:cNvSpPr>
            <p:nvPr/>
          </p:nvSpPr>
          <p:spPr bwMode="auto">
            <a:xfrm>
              <a:off x="1728" y="1920"/>
              <a:ext cx="1056" cy="240"/>
            </a:xfrm>
            <a:prstGeom prst="wedgeEllipseCallout">
              <a:avLst>
                <a:gd name="adj1" fmla="val -57861"/>
                <a:gd name="adj2" fmla="val 87500"/>
              </a:avLst>
            </a:prstGeom>
            <a:solidFill>
              <a:srgbClr val="F0F884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18900000" algn="ctr" rotWithShape="0">
                <a:srgbClr val="FFCC0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490" name="Text Box 226"/>
            <p:cNvSpPr txBox="1">
              <a:spLocks noChangeArrowheads="1"/>
            </p:cNvSpPr>
            <p:nvPr/>
          </p:nvSpPr>
          <p:spPr bwMode="auto">
            <a:xfrm>
              <a:off x="1920" y="1900"/>
              <a:ext cx="661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ru-RU" sz="2000">
                  <a:latin typeface="Times New Roman" pitchFamily="18" charset="0"/>
                </a:rPr>
                <a:t>ошибся</a:t>
              </a:r>
            </a:p>
          </p:txBody>
        </p:sp>
      </p:grpSp>
      <p:grpSp>
        <p:nvGrpSpPr>
          <p:cNvPr id="27" name="Group 228"/>
          <p:cNvGrpSpPr>
            <a:grpSpLocks/>
          </p:cNvGrpSpPr>
          <p:nvPr/>
        </p:nvGrpSpPr>
        <p:grpSpPr bwMode="auto">
          <a:xfrm>
            <a:off x="5181600" y="1797050"/>
            <a:ext cx="1676400" cy="412750"/>
            <a:chOff x="1728" y="1900"/>
            <a:chExt cx="1056" cy="260"/>
          </a:xfrm>
        </p:grpSpPr>
        <p:sp>
          <p:nvSpPr>
            <p:cNvPr id="11493" name="AutoShape 229"/>
            <p:cNvSpPr>
              <a:spLocks noChangeArrowheads="1"/>
            </p:cNvSpPr>
            <p:nvPr/>
          </p:nvSpPr>
          <p:spPr bwMode="auto">
            <a:xfrm>
              <a:off x="1728" y="1920"/>
              <a:ext cx="1056" cy="240"/>
            </a:xfrm>
            <a:prstGeom prst="wedgeEllipseCallout">
              <a:avLst>
                <a:gd name="adj1" fmla="val -57861"/>
                <a:gd name="adj2" fmla="val 87500"/>
              </a:avLst>
            </a:prstGeom>
            <a:solidFill>
              <a:srgbClr val="F0F884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18900000" algn="ctr" rotWithShape="0">
                <a:srgbClr val="FFCC0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494" name="Text Box 230"/>
            <p:cNvSpPr txBox="1">
              <a:spLocks noChangeArrowheads="1"/>
            </p:cNvSpPr>
            <p:nvPr/>
          </p:nvSpPr>
          <p:spPr bwMode="auto">
            <a:xfrm>
              <a:off x="1920" y="1900"/>
              <a:ext cx="661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ru-RU" sz="2000">
                  <a:latin typeface="Times New Roman" pitchFamily="18" charset="0"/>
                </a:rPr>
                <a:t>ошибся</a:t>
              </a:r>
            </a:p>
          </p:txBody>
        </p:sp>
      </p:grpSp>
      <p:grpSp>
        <p:nvGrpSpPr>
          <p:cNvPr id="28" name="Group 231"/>
          <p:cNvGrpSpPr>
            <a:grpSpLocks/>
          </p:cNvGrpSpPr>
          <p:nvPr/>
        </p:nvGrpSpPr>
        <p:grpSpPr bwMode="auto">
          <a:xfrm>
            <a:off x="4572000" y="5715000"/>
            <a:ext cx="609600" cy="641350"/>
            <a:chOff x="1152" y="288"/>
            <a:chExt cx="384" cy="404"/>
          </a:xfrm>
        </p:grpSpPr>
        <p:sp>
          <p:nvSpPr>
            <p:cNvPr id="11496" name="AutoShape 232">
              <a:hlinkClick r:id="" action="ppaction://noaction" highlightClick="1"/>
            </p:cNvPr>
            <p:cNvSpPr>
              <a:spLocks noChangeArrowheads="1"/>
            </p:cNvSpPr>
            <p:nvPr/>
          </p:nvSpPr>
          <p:spPr bwMode="auto">
            <a:xfrm>
              <a:off x="1152" y="288"/>
              <a:ext cx="384" cy="384"/>
            </a:xfrm>
            <a:prstGeom prst="actionButtonBlank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hlink"/>
                </a:gs>
              </a:gsLst>
              <a:path path="rect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497" name="Text Box 233"/>
            <p:cNvSpPr txBox="1">
              <a:spLocks noChangeArrowheads="1"/>
            </p:cNvSpPr>
            <p:nvPr/>
          </p:nvSpPr>
          <p:spPr bwMode="auto">
            <a:xfrm>
              <a:off x="1200" y="288"/>
              <a:ext cx="288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ru-RU" sz="3600"/>
                <a:t>л</a:t>
              </a:r>
            </a:p>
          </p:txBody>
        </p:sp>
      </p:grpSp>
      <p:grpSp>
        <p:nvGrpSpPr>
          <p:cNvPr id="29" name="Group 234"/>
          <p:cNvGrpSpPr>
            <a:grpSpLocks/>
          </p:cNvGrpSpPr>
          <p:nvPr/>
        </p:nvGrpSpPr>
        <p:grpSpPr bwMode="auto">
          <a:xfrm>
            <a:off x="5181600" y="5149850"/>
            <a:ext cx="1676400" cy="412750"/>
            <a:chOff x="1728" y="1900"/>
            <a:chExt cx="1056" cy="260"/>
          </a:xfrm>
        </p:grpSpPr>
        <p:sp>
          <p:nvSpPr>
            <p:cNvPr id="11499" name="AutoShape 235"/>
            <p:cNvSpPr>
              <a:spLocks noChangeArrowheads="1"/>
            </p:cNvSpPr>
            <p:nvPr/>
          </p:nvSpPr>
          <p:spPr bwMode="auto">
            <a:xfrm>
              <a:off x="1728" y="1920"/>
              <a:ext cx="1056" cy="240"/>
            </a:xfrm>
            <a:prstGeom prst="wedgeEllipseCallout">
              <a:avLst>
                <a:gd name="adj1" fmla="val -57861"/>
                <a:gd name="adj2" fmla="val 87500"/>
              </a:avLst>
            </a:prstGeom>
            <a:solidFill>
              <a:srgbClr val="F0F884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18900000" algn="ctr" rotWithShape="0">
                <a:srgbClr val="FFCC0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500" name="Text Box 236"/>
            <p:cNvSpPr txBox="1">
              <a:spLocks noChangeArrowheads="1"/>
            </p:cNvSpPr>
            <p:nvPr/>
          </p:nvSpPr>
          <p:spPr bwMode="auto">
            <a:xfrm>
              <a:off x="1920" y="1900"/>
              <a:ext cx="661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ru-RU" sz="2000">
                  <a:latin typeface="Times New Roman" pitchFamily="18" charset="0"/>
                </a:rPr>
                <a:t>ошибся</a:t>
              </a:r>
            </a:p>
          </p:txBody>
        </p:sp>
      </p:grpSp>
      <p:grpSp>
        <p:nvGrpSpPr>
          <p:cNvPr id="30" name="Group 237"/>
          <p:cNvGrpSpPr>
            <a:grpSpLocks/>
          </p:cNvGrpSpPr>
          <p:nvPr/>
        </p:nvGrpSpPr>
        <p:grpSpPr bwMode="auto">
          <a:xfrm>
            <a:off x="1981200" y="5715000"/>
            <a:ext cx="609600" cy="641350"/>
            <a:chOff x="1152" y="288"/>
            <a:chExt cx="384" cy="404"/>
          </a:xfrm>
        </p:grpSpPr>
        <p:sp>
          <p:nvSpPr>
            <p:cNvPr id="11502" name="AutoShape 238">
              <a:hlinkClick r:id="" action="ppaction://noaction" highlightClick="1"/>
            </p:cNvPr>
            <p:cNvSpPr>
              <a:spLocks noChangeArrowheads="1"/>
            </p:cNvSpPr>
            <p:nvPr/>
          </p:nvSpPr>
          <p:spPr bwMode="auto">
            <a:xfrm>
              <a:off x="1152" y="288"/>
              <a:ext cx="384" cy="384"/>
            </a:xfrm>
            <a:prstGeom prst="actionButtonBlank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hlink"/>
                </a:gs>
              </a:gsLst>
              <a:path path="rect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503" name="Text Box 239"/>
            <p:cNvSpPr txBox="1">
              <a:spLocks noChangeArrowheads="1"/>
            </p:cNvSpPr>
            <p:nvPr/>
          </p:nvSpPr>
          <p:spPr bwMode="auto">
            <a:xfrm>
              <a:off x="1200" y="288"/>
              <a:ext cx="288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ru-RU" sz="3600"/>
                <a:t>л</a:t>
              </a:r>
            </a:p>
          </p:txBody>
        </p:sp>
      </p:grpSp>
      <p:grpSp>
        <p:nvGrpSpPr>
          <p:cNvPr id="31" name="Group 240"/>
          <p:cNvGrpSpPr>
            <a:grpSpLocks/>
          </p:cNvGrpSpPr>
          <p:nvPr/>
        </p:nvGrpSpPr>
        <p:grpSpPr bwMode="auto">
          <a:xfrm>
            <a:off x="2590800" y="5149850"/>
            <a:ext cx="1676400" cy="412750"/>
            <a:chOff x="1728" y="1900"/>
            <a:chExt cx="1056" cy="260"/>
          </a:xfrm>
        </p:grpSpPr>
        <p:sp>
          <p:nvSpPr>
            <p:cNvPr id="11505" name="AutoShape 241"/>
            <p:cNvSpPr>
              <a:spLocks noChangeArrowheads="1"/>
            </p:cNvSpPr>
            <p:nvPr/>
          </p:nvSpPr>
          <p:spPr bwMode="auto">
            <a:xfrm>
              <a:off x="1728" y="1920"/>
              <a:ext cx="1056" cy="240"/>
            </a:xfrm>
            <a:prstGeom prst="wedgeEllipseCallout">
              <a:avLst>
                <a:gd name="adj1" fmla="val -57861"/>
                <a:gd name="adj2" fmla="val 87500"/>
              </a:avLst>
            </a:prstGeom>
            <a:solidFill>
              <a:srgbClr val="F0F884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18900000" algn="ctr" rotWithShape="0">
                <a:srgbClr val="FFCC0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506" name="Text Box 242"/>
            <p:cNvSpPr txBox="1">
              <a:spLocks noChangeArrowheads="1"/>
            </p:cNvSpPr>
            <p:nvPr/>
          </p:nvSpPr>
          <p:spPr bwMode="auto">
            <a:xfrm>
              <a:off x="1920" y="1900"/>
              <a:ext cx="661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ru-RU" sz="2000">
                  <a:latin typeface="Times New Roman" pitchFamily="18" charset="0"/>
                </a:rPr>
                <a:t>ошибся</a:t>
              </a:r>
            </a:p>
          </p:txBody>
        </p:sp>
      </p:grpSp>
      <p:grpSp>
        <p:nvGrpSpPr>
          <p:cNvPr id="128" name="Group 243"/>
          <p:cNvGrpSpPr>
            <a:grpSpLocks/>
          </p:cNvGrpSpPr>
          <p:nvPr/>
        </p:nvGrpSpPr>
        <p:grpSpPr bwMode="auto">
          <a:xfrm>
            <a:off x="4648200" y="4038600"/>
            <a:ext cx="609600" cy="641350"/>
            <a:chOff x="1152" y="288"/>
            <a:chExt cx="384" cy="404"/>
          </a:xfrm>
        </p:grpSpPr>
        <p:sp>
          <p:nvSpPr>
            <p:cNvPr id="11508" name="AutoShape 244">
              <a:hlinkClick r:id="" action="ppaction://noaction" highlightClick="1"/>
            </p:cNvPr>
            <p:cNvSpPr>
              <a:spLocks noChangeArrowheads="1"/>
            </p:cNvSpPr>
            <p:nvPr/>
          </p:nvSpPr>
          <p:spPr bwMode="auto">
            <a:xfrm>
              <a:off x="1152" y="288"/>
              <a:ext cx="384" cy="384"/>
            </a:xfrm>
            <a:prstGeom prst="actionButtonBlank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hlink"/>
                </a:gs>
              </a:gsLst>
              <a:path path="rect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509" name="Text Box 245"/>
            <p:cNvSpPr txBox="1">
              <a:spLocks noChangeArrowheads="1"/>
            </p:cNvSpPr>
            <p:nvPr/>
          </p:nvSpPr>
          <p:spPr bwMode="auto">
            <a:xfrm>
              <a:off x="1200" y="288"/>
              <a:ext cx="288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ru-RU" sz="3600"/>
                <a:t>л</a:t>
              </a:r>
            </a:p>
          </p:txBody>
        </p:sp>
      </p:grpSp>
      <p:grpSp>
        <p:nvGrpSpPr>
          <p:cNvPr id="129" name="Group 246"/>
          <p:cNvGrpSpPr>
            <a:grpSpLocks/>
          </p:cNvGrpSpPr>
          <p:nvPr/>
        </p:nvGrpSpPr>
        <p:grpSpPr bwMode="auto">
          <a:xfrm>
            <a:off x="5257800" y="3473450"/>
            <a:ext cx="1676400" cy="412750"/>
            <a:chOff x="1728" y="1900"/>
            <a:chExt cx="1056" cy="260"/>
          </a:xfrm>
        </p:grpSpPr>
        <p:sp>
          <p:nvSpPr>
            <p:cNvPr id="11511" name="AutoShape 247"/>
            <p:cNvSpPr>
              <a:spLocks noChangeArrowheads="1"/>
            </p:cNvSpPr>
            <p:nvPr/>
          </p:nvSpPr>
          <p:spPr bwMode="auto">
            <a:xfrm>
              <a:off x="1728" y="1920"/>
              <a:ext cx="1056" cy="240"/>
            </a:xfrm>
            <a:prstGeom prst="wedgeEllipseCallout">
              <a:avLst>
                <a:gd name="adj1" fmla="val -57861"/>
                <a:gd name="adj2" fmla="val 87500"/>
              </a:avLst>
            </a:prstGeom>
            <a:solidFill>
              <a:srgbClr val="F0F884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18900000" algn="ctr" rotWithShape="0">
                <a:srgbClr val="FFCC0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512" name="Text Box 248"/>
            <p:cNvSpPr txBox="1">
              <a:spLocks noChangeArrowheads="1"/>
            </p:cNvSpPr>
            <p:nvPr/>
          </p:nvSpPr>
          <p:spPr bwMode="auto">
            <a:xfrm>
              <a:off x="1920" y="1900"/>
              <a:ext cx="661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ru-RU" sz="2000">
                  <a:latin typeface="Times New Roman" pitchFamily="18" charset="0"/>
                </a:rPr>
                <a:t>ошибся</a:t>
              </a:r>
            </a:p>
          </p:txBody>
        </p:sp>
      </p:grpSp>
      <p:grpSp>
        <p:nvGrpSpPr>
          <p:cNvPr id="130" name="Group 249"/>
          <p:cNvGrpSpPr>
            <a:grpSpLocks/>
          </p:cNvGrpSpPr>
          <p:nvPr/>
        </p:nvGrpSpPr>
        <p:grpSpPr bwMode="auto">
          <a:xfrm>
            <a:off x="7391400" y="3962400"/>
            <a:ext cx="609600" cy="641350"/>
            <a:chOff x="1152" y="288"/>
            <a:chExt cx="384" cy="404"/>
          </a:xfrm>
        </p:grpSpPr>
        <p:sp>
          <p:nvSpPr>
            <p:cNvPr id="11514" name="AutoShape 250">
              <a:hlinkClick r:id="" action="ppaction://noaction" highlightClick="1"/>
            </p:cNvPr>
            <p:cNvSpPr>
              <a:spLocks noChangeArrowheads="1"/>
            </p:cNvSpPr>
            <p:nvPr/>
          </p:nvSpPr>
          <p:spPr bwMode="auto">
            <a:xfrm>
              <a:off x="1152" y="288"/>
              <a:ext cx="384" cy="384"/>
            </a:xfrm>
            <a:prstGeom prst="actionButtonBlank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hlink"/>
                </a:gs>
              </a:gsLst>
              <a:path path="rect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515" name="Text Box 251"/>
            <p:cNvSpPr txBox="1">
              <a:spLocks noChangeArrowheads="1"/>
            </p:cNvSpPr>
            <p:nvPr/>
          </p:nvSpPr>
          <p:spPr bwMode="auto">
            <a:xfrm>
              <a:off x="1200" y="288"/>
              <a:ext cx="288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ru-RU" sz="3600"/>
                <a:t>л</a:t>
              </a:r>
            </a:p>
          </p:txBody>
        </p:sp>
      </p:grpSp>
      <p:grpSp>
        <p:nvGrpSpPr>
          <p:cNvPr id="131" name="Group 252"/>
          <p:cNvGrpSpPr>
            <a:grpSpLocks/>
          </p:cNvGrpSpPr>
          <p:nvPr/>
        </p:nvGrpSpPr>
        <p:grpSpPr bwMode="auto">
          <a:xfrm>
            <a:off x="8001000" y="3473450"/>
            <a:ext cx="1676400" cy="412750"/>
            <a:chOff x="1728" y="1900"/>
            <a:chExt cx="1056" cy="260"/>
          </a:xfrm>
        </p:grpSpPr>
        <p:sp>
          <p:nvSpPr>
            <p:cNvPr id="11517" name="AutoShape 253"/>
            <p:cNvSpPr>
              <a:spLocks noChangeArrowheads="1"/>
            </p:cNvSpPr>
            <p:nvPr/>
          </p:nvSpPr>
          <p:spPr bwMode="auto">
            <a:xfrm>
              <a:off x="1728" y="1920"/>
              <a:ext cx="1056" cy="240"/>
            </a:xfrm>
            <a:prstGeom prst="wedgeEllipseCallout">
              <a:avLst>
                <a:gd name="adj1" fmla="val -57861"/>
                <a:gd name="adj2" fmla="val 87500"/>
              </a:avLst>
            </a:prstGeom>
            <a:solidFill>
              <a:srgbClr val="F0F884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18900000" algn="ctr" rotWithShape="0">
                <a:srgbClr val="FFCC0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518" name="Text Box 254"/>
            <p:cNvSpPr txBox="1">
              <a:spLocks noChangeArrowheads="1"/>
            </p:cNvSpPr>
            <p:nvPr/>
          </p:nvSpPr>
          <p:spPr bwMode="auto">
            <a:xfrm>
              <a:off x="1920" y="1900"/>
              <a:ext cx="661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ru-RU" sz="2000">
                  <a:latin typeface="Times New Roman" pitchFamily="18" charset="0"/>
                </a:rPr>
                <a:t>ошибся</a:t>
              </a:r>
            </a:p>
          </p:txBody>
        </p:sp>
      </p:grpSp>
      <p:grpSp>
        <p:nvGrpSpPr>
          <p:cNvPr id="132" name="Group 255"/>
          <p:cNvGrpSpPr>
            <a:grpSpLocks/>
          </p:cNvGrpSpPr>
          <p:nvPr/>
        </p:nvGrpSpPr>
        <p:grpSpPr bwMode="auto">
          <a:xfrm>
            <a:off x="7467600" y="5715000"/>
            <a:ext cx="609600" cy="641350"/>
            <a:chOff x="1152" y="288"/>
            <a:chExt cx="384" cy="404"/>
          </a:xfrm>
        </p:grpSpPr>
        <p:sp>
          <p:nvSpPr>
            <p:cNvPr id="11520" name="AutoShape 256">
              <a:hlinkClick r:id="" action="ppaction://noaction" highlightClick="1"/>
            </p:cNvPr>
            <p:cNvSpPr>
              <a:spLocks noChangeArrowheads="1"/>
            </p:cNvSpPr>
            <p:nvPr/>
          </p:nvSpPr>
          <p:spPr bwMode="auto">
            <a:xfrm>
              <a:off x="1152" y="288"/>
              <a:ext cx="384" cy="384"/>
            </a:xfrm>
            <a:prstGeom prst="actionButtonBlank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hlink"/>
                </a:gs>
              </a:gsLst>
              <a:path path="rect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521" name="Text Box 257"/>
            <p:cNvSpPr txBox="1">
              <a:spLocks noChangeArrowheads="1"/>
            </p:cNvSpPr>
            <p:nvPr/>
          </p:nvSpPr>
          <p:spPr bwMode="auto">
            <a:xfrm>
              <a:off x="1200" y="288"/>
              <a:ext cx="288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ru-RU" sz="3600"/>
                <a:t>л</a:t>
              </a:r>
            </a:p>
          </p:txBody>
        </p:sp>
      </p:grpSp>
      <p:grpSp>
        <p:nvGrpSpPr>
          <p:cNvPr id="133" name="Group 258"/>
          <p:cNvGrpSpPr>
            <a:grpSpLocks/>
          </p:cNvGrpSpPr>
          <p:nvPr/>
        </p:nvGrpSpPr>
        <p:grpSpPr bwMode="auto">
          <a:xfrm>
            <a:off x="8077200" y="5226050"/>
            <a:ext cx="1676400" cy="412750"/>
            <a:chOff x="1728" y="1900"/>
            <a:chExt cx="1056" cy="260"/>
          </a:xfrm>
        </p:grpSpPr>
        <p:sp>
          <p:nvSpPr>
            <p:cNvPr id="11523" name="AutoShape 259"/>
            <p:cNvSpPr>
              <a:spLocks noChangeArrowheads="1"/>
            </p:cNvSpPr>
            <p:nvPr/>
          </p:nvSpPr>
          <p:spPr bwMode="auto">
            <a:xfrm>
              <a:off x="1728" y="1920"/>
              <a:ext cx="1056" cy="240"/>
            </a:xfrm>
            <a:prstGeom prst="wedgeEllipseCallout">
              <a:avLst>
                <a:gd name="adj1" fmla="val -57861"/>
                <a:gd name="adj2" fmla="val 87500"/>
              </a:avLst>
            </a:prstGeom>
            <a:solidFill>
              <a:srgbClr val="F0F884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18900000" algn="ctr" rotWithShape="0">
                <a:srgbClr val="FFCC0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1524" name="Text Box 260"/>
            <p:cNvSpPr txBox="1">
              <a:spLocks noChangeArrowheads="1"/>
            </p:cNvSpPr>
            <p:nvPr/>
          </p:nvSpPr>
          <p:spPr bwMode="auto">
            <a:xfrm>
              <a:off x="1920" y="1900"/>
              <a:ext cx="661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ru-RU" sz="2000">
                  <a:latin typeface="Times New Roman" pitchFamily="18" charset="0"/>
                </a:rPr>
                <a:t>ошибся</a:t>
              </a: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8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1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0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1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2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396" name="Group 108"/>
          <p:cNvGraphicFramePr>
            <a:graphicFrameLocks noGrp="1"/>
          </p:cNvGraphicFramePr>
          <p:nvPr/>
        </p:nvGraphicFramePr>
        <p:xfrm>
          <a:off x="381000" y="1828800"/>
          <a:ext cx="8382000" cy="4641914"/>
        </p:xfrm>
        <a:graphic>
          <a:graphicData uri="http://schemas.openxmlformats.org/drawingml/2006/table">
            <a:tbl>
              <a:tblPr/>
              <a:tblGrid>
                <a:gridCol w="2070100"/>
                <a:gridCol w="2068513"/>
                <a:gridCol w="2070100"/>
                <a:gridCol w="2173287"/>
              </a:tblGrid>
              <a:tr h="1219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033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557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2413" name="Rectangle 125"/>
          <p:cNvSpPr>
            <a:spLocks noChangeArrowheads="1"/>
          </p:cNvSpPr>
          <p:nvPr/>
        </p:nvSpPr>
        <p:spPr bwMode="auto">
          <a:xfrm>
            <a:off x="5334000" y="3733800"/>
            <a:ext cx="1219200" cy="838200"/>
          </a:xfrm>
          <a:prstGeom prst="rect">
            <a:avLst/>
          </a:prstGeom>
          <a:gradFill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 w="9525">
            <a:solidFill>
              <a:srgbClr val="F0F884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414" name="Rectangle 126"/>
          <p:cNvSpPr>
            <a:spLocks noChangeArrowheads="1"/>
          </p:cNvSpPr>
          <p:nvPr/>
        </p:nvSpPr>
        <p:spPr bwMode="auto">
          <a:xfrm>
            <a:off x="7391400" y="3733800"/>
            <a:ext cx="1219200" cy="838200"/>
          </a:xfrm>
          <a:prstGeom prst="rect">
            <a:avLst/>
          </a:prstGeom>
          <a:gradFill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 w="9525">
            <a:solidFill>
              <a:srgbClr val="F0F884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415" name="Rectangle 127"/>
          <p:cNvSpPr>
            <a:spLocks noChangeArrowheads="1"/>
          </p:cNvSpPr>
          <p:nvPr/>
        </p:nvSpPr>
        <p:spPr bwMode="auto">
          <a:xfrm>
            <a:off x="1219200" y="5257800"/>
            <a:ext cx="1219200" cy="838200"/>
          </a:xfrm>
          <a:prstGeom prst="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 w="9525">
            <a:solidFill>
              <a:srgbClr val="F0F884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416" name="Rectangle 128"/>
          <p:cNvSpPr>
            <a:spLocks noChangeArrowheads="1"/>
          </p:cNvSpPr>
          <p:nvPr/>
        </p:nvSpPr>
        <p:spPr bwMode="auto">
          <a:xfrm>
            <a:off x="3276600" y="5257800"/>
            <a:ext cx="1219200" cy="838200"/>
          </a:xfrm>
          <a:prstGeom prst="rect">
            <a:avLst/>
          </a:prstGeom>
          <a:gradFill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 w="9525">
            <a:solidFill>
              <a:srgbClr val="F0F884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417" name="Rectangle 129"/>
          <p:cNvSpPr>
            <a:spLocks noChangeArrowheads="1"/>
          </p:cNvSpPr>
          <p:nvPr/>
        </p:nvSpPr>
        <p:spPr bwMode="auto">
          <a:xfrm>
            <a:off x="5334000" y="5257800"/>
            <a:ext cx="1219200" cy="838200"/>
          </a:xfrm>
          <a:prstGeom prst="rect">
            <a:avLst/>
          </a:prstGeom>
          <a:gradFill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 w="9525">
            <a:solidFill>
              <a:srgbClr val="F0F884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419" name="Rectangle 131"/>
          <p:cNvSpPr>
            <a:spLocks noChangeArrowheads="1"/>
          </p:cNvSpPr>
          <p:nvPr/>
        </p:nvSpPr>
        <p:spPr bwMode="auto">
          <a:xfrm>
            <a:off x="7391400" y="5257800"/>
            <a:ext cx="1219200" cy="838200"/>
          </a:xfrm>
          <a:prstGeom prst="rect">
            <a:avLst/>
          </a:prstGeom>
          <a:gradFill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 w="9525">
            <a:solidFill>
              <a:srgbClr val="F0F884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412" name="Rectangle 124"/>
          <p:cNvSpPr>
            <a:spLocks noChangeArrowheads="1"/>
          </p:cNvSpPr>
          <p:nvPr/>
        </p:nvSpPr>
        <p:spPr bwMode="auto">
          <a:xfrm>
            <a:off x="3200400" y="3733800"/>
            <a:ext cx="1219200" cy="838200"/>
          </a:xfrm>
          <a:prstGeom prst="rect">
            <a:avLst/>
          </a:prstGeom>
          <a:gradFill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 w="9525">
            <a:solidFill>
              <a:srgbClr val="F0F884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411" name="Rectangle 123"/>
          <p:cNvSpPr>
            <a:spLocks noChangeArrowheads="1"/>
          </p:cNvSpPr>
          <p:nvPr/>
        </p:nvSpPr>
        <p:spPr bwMode="auto">
          <a:xfrm>
            <a:off x="1143000" y="3733800"/>
            <a:ext cx="1219200" cy="838200"/>
          </a:xfrm>
          <a:prstGeom prst="rect">
            <a:avLst/>
          </a:prstGeom>
          <a:gradFill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 w="9525">
            <a:solidFill>
              <a:srgbClr val="F0F884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410" name="Rectangle 122"/>
          <p:cNvSpPr>
            <a:spLocks noChangeArrowheads="1"/>
          </p:cNvSpPr>
          <p:nvPr/>
        </p:nvSpPr>
        <p:spPr bwMode="auto">
          <a:xfrm>
            <a:off x="7315200" y="2209800"/>
            <a:ext cx="1219200" cy="838200"/>
          </a:xfrm>
          <a:prstGeom prst="rect">
            <a:avLst/>
          </a:prstGeom>
          <a:gradFill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 w="9525">
            <a:solidFill>
              <a:srgbClr val="F0F884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409" name="Rectangle 121"/>
          <p:cNvSpPr>
            <a:spLocks noChangeArrowheads="1"/>
          </p:cNvSpPr>
          <p:nvPr/>
        </p:nvSpPr>
        <p:spPr bwMode="auto">
          <a:xfrm>
            <a:off x="5334000" y="2209800"/>
            <a:ext cx="1219200" cy="838200"/>
          </a:xfrm>
          <a:prstGeom prst="rect">
            <a:avLst/>
          </a:prstGeom>
          <a:gradFill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 w="9525">
            <a:solidFill>
              <a:srgbClr val="F0F884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408" name="Rectangle 120"/>
          <p:cNvSpPr>
            <a:spLocks noChangeArrowheads="1"/>
          </p:cNvSpPr>
          <p:nvPr/>
        </p:nvSpPr>
        <p:spPr bwMode="auto">
          <a:xfrm>
            <a:off x="3200400" y="2209800"/>
            <a:ext cx="1219200" cy="838200"/>
          </a:xfrm>
          <a:prstGeom prst="rect">
            <a:avLst/>
          </a:prstGeom>
          <a:gradFill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 w="9525">
            <a:solidFill>
              <a:srgbClr val="F0F884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394" name="Rectangle 106"/>
          <p:cNvSpPr>
            <a:spLocks noChangeArrowheads="1"/>
          </p:cNvSpPr>
          <p:nvPr/>
        </p:nvSpPr>
        <p:spPr bwMode="auto">
          <a:xfrm>
            <a:off x="1143000" y="2209800"/>
            <a:ext cx="1219200" cy="838200"/>
          </a:xfrm>
          <a:prstGeom prst="rect">
            <a:avLst/>
          </a:prstGeom>
          <a:gradFill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 w="9525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539552" y="260648"/>
            <a:ext cx="795397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ru-RU" sz="2800" b="1" i="1" u="sng" dirty="0" smtClean="0">
                <a:latin typeface="Times New Roman" pitchFamily="18" charset="0"/>
              </a:rPr>
              <a:t>Задание</a:t>
            </a:r>
            <a:r>
              <a:rPr lang="ru-RU" sz="2800" i="1" dirty="0" smtClean="0">
                <a:latin typeface="Times New Roman" pitchFamily="18" charset="0"/>
              </a:rPr>
              <a:t>. Замените   </a:t>
            </a:r>
            <a:r>
              <a:rPr lang="ru-RU" sz="2800" i="1" dirty="0">
                <a:latin typeface="Times New Roman" pitchFamily="18" charset="0"/>
              </a:rPr>
              <a:t>данные  рациональные  числа</a:t>
            </a:r>
          </a:p>
          <a:p>
            <a:pPr algn="l"/>
            <a:r>
              <a:rPr lang="ru-RU" sz="2800" i="1" dirty="0">
                <a:latin typeface="Times New Roman" pitchFamily="18" charset="0"/>
              </a:rPr>
              <a:t>десятичными  дробями.</a:t>
            </a:r>
          </a:p>
        </p:txBody>
      </p:sp>
      <p:graphicFrame>
        <p:nvGraphicFramePr>
          <p:cNvPr id="12298" name="Object 10"/>
          <p:cNvGraphicFramePr>
            <a:graphicFrameLocks noChangeAspect="1"/>
          </p:cNvGraphicFramePr>
          <p:nvPr/>
        </p:nvGraphicFramePr>
        <p:xfrm>
          <a:off x="457200" y="2057400"/>
          <a:ext cx="700088" cy="1066800"/>
        </p:xfrm>
        <a:graphic>
          <a:graphicData uri="http://schemas.openxmlformats.org/presentationml/2006/ole">
            <p:oleObj spid="_x0000_s11266" name="Формула" r:id="rId3" imgW="266400" imgH="406080" progId="Equation.3">
              <p:embed/>
            </p:oleObj>
          </a:graphicData>
        </a:graphic>
      </p:graphicFrame>
      <p:graphicFrame>
        <p:nvGraphicFramePr>
          <p:cNvPr id="12336" name="Object 48"/>
          <p:cNvGraphicFramePr>
            <a:graphicFrameLocks noChangeAspect="1"/>
          </p:cNvGraphicFramePr>
          <p:nvPr/>
        </p:nvGraphicFramePr>
        <p:xfrm>
          <a:off x="457200" y="3581400"/>
          <a:ext cx="700088" cy="1066800"/>
        </p:xfrm>
        <a:graphic>
          <a:graphicData uri="http://schemas.openxmlformats.org/presentationml/2006/ole">
            <p:oleObj spid="_x0000_s11267" name="Формула" r:id="rId4" imgW="266400" imgH="406080" progId="Equation.3">
              <p:embed/>
            </p:oleObj>
          </a:graphicData>
        </a:graphic>
      </p:graphicFrame>
      <p:graphicFrame>
        <p:nvGraphicFramePr>
          <p:cNvPr id="12372" name="Object 84"/>
          <p:cNvGraphicFramePr>
            <a:graphicFrameLocks noChangeAspect="1"/>
          </p:cNvGraphicFramePr>
          <p:nvPr/>
        </p:nvGraphicFramePr>
        <p:xfrm>
          <a:off x="533400" y="5105400"/>
          <a:ext cx="700088" cy="1066800"/>
        </p:xfrm>
        <a:graphic>
          <a:graphicData uri="http://schemas.openxmlformats.org/presentationml/2006/ole">
            <p:oleObj spid="_x0000_s11268" name="Формула" r:id="rId5" imgW="266400" imgH="406080" progId="Equation.3">
              <p:embed/>
            </p:oleObj>
          </a:graphicData>
        </a:graphic>
      </p:graphicFrame>
      <p:graphicFrame>
        <p:nvGraphicFramePr>
          <p:cNvPr id="12373" name="Object 85"/>
          <p:cNvGraphicFramePr>
            <a:graphicFrameLocks noChangeAspect="1"/>
          </p:cNvGraphicFramePr>
          <p:nvPr/>
        </p:nvGraphicFramePr>
        <p:xfrm>
          <a:off x="2590800" y="2057400"/>
          <a:ext cx="700088" cy="1066800"/>
        </p:xfrm>
        <a:graphic>
          <a:graphicData uri="http://schemas.openxmlformats.org/presentationml/2006/ole">
            <p:oleObj spid="_x0000_s11269" name="Формула" r:id="rId6" imgW="266400" imgH="406080" progId="Equation.3">
              <p:embed/>
            </p:oleObj>
          </a:graphicData>
        </a:graphic>
      </p:graphicFrame>
      <p:graphicFrame>
        <p:nvGraphicFramePr>
          <p:cNvPr id="12374" name="Object 86"/>
          <p:cNvGraphicFramePr>
            <a:graphicFrameLocks noChangeAspect="1"/>
          </p:cNvGraphicFramePr>
          <p:nvPr/>
        </p:nvGraphicFramePr>
        <p:xfrm>
          <a:off x="2590800" y="3581400"/>
          <a:ext cx="700088" cy="1066800"/>
        </p:xfrm>
        <a:graphic>
          <a:graphicData uri="http://schemas.openxmlformats.org/presentationml/2006/ole">
            <p:oleObj spid="_x0000_s11270" name="Формула" r:id="rId7" imgW="266400" imgH="406080" progId="Equation.3">
              <p:embed/>
            </p:oleObj>
          </a:graphicData>
        </a:graphic>
      </p:graphicFrame>
      <p:graphicFrame>
        <p:nvGraphicFramePr>
          <p:cNvPr id="12375" name="Object 87"/>
          <p:cNvGraphicFramePr>
            <a:graphicFrameLocks noChangeAspect="1"/>
          </p:cNvGraphicFramePr>
          <p:nvPr/>
        </p:nvGraphicFramePr>
        <p:xfrm>
          <a:off x="2590800" y="5105400"/>
          <a:ext cx="700088" cy="1066800"/>
        </p:xfrm>
        <a:graphic>
          <a:graphicData uri="http://schemas.openxmlformats.org/presentationml/2006/ole">
            <p:oleObj spid="_x0000_s11271" name="Формула" r:id="rId8" imgW="266400" imgH="406080" progId="Equation.3">
              <p:embed/>
            </p:oleObj>
          </a:graphicData>
        </a:graphic>
      </p:graphicFrame>
      <p:graphicFrame>
        <p:nvGraphicFramePr>
          <p:cNvPr id="12376" name="Object 88"/>
          <p:cNvGraphicFramePr>
            <a:graphicFrameLocks noChangeAspect="1"/>
          </p:cNvGraphicFramePr>
          <p:nvPr/>
        </p:nvGraphicFramePr>
        <p:xfrm>
          <a:off x="4648200" y="2057400"/>
          <a:ext cx="700088" cy="1066800"/>
        </p:xfrm>
        <a:graphic>
          <a:graphicData uri="http://schemas.openxmlformats.org/presentationml/2006/ole">
            <p:oleObj spid="_x0000_s11272" name="Формула" r:id="rId9" imgW="266400" imgH="406080" progId="Equation.3">
              <p:embed/>
            </p:oleObj>
          </a:graphicData>
        </a:graphic>
      </p:graphicFrame>
      <p:graphicFrame>
        <p:nvGraphicFramePr>
          <p:cNvPr id="12377" name="Object 89"/>
          <p:cNvGraphicFramePr>
            <a:graphicFrameLocks noChangeAspect="1"/>
          </p:cNvGraphicFramePr>
          <p:nvPr/>
        </p:nvGraphicFramePr>
        <p:xfrm>
          <a:off x="4648200" y="3657600"/>
          <a:ext cx="700088" cy="1066800"/>
        </p:xfrm>
        <a:graphic>
          <a:graphicData uri="http://schemas.openxmlformats.org/presentationml/2006/ole">
            <p:oleObj spid="_x0000_s11273" name="Формула" r:id="rId10" imgW="266400" imgH="406080" progId="Equation.3">
              <p:embed/>
            </p:oleObj>
          </a:graphicData>
        </a:graphic>
      </p:graphicFrame>
      <p:graphicFrame>
        <p:nvGraphicFramePr>
          <p:cNvPr id="12378" name="Object 90"/>
          <p:cNvGraphicFramePr>
            <a:graphicFrameLocks noChangeAspect="1"/>
          </p:cNvGraphicFramePr>
          <p:nvPr/>
        </p:nvGraphicFramePr>
        <p:xfrm>
          <a:off x="4648200" y="5105400"/>
          <a:ext cx="700088" cy="1066800"/>
        </p:xfrm>
        <a:graphic>
          <a:graphicData uri="http://schemas.openxmlformats.org/presentationml/2006/ole">
            <p:oleObj spid="_x0000_s11274" name="Формула" r:id="rId11" imgW="266400" imgH="406080" progId="Equation.3">
              <p:embed/>
            </p:oleObj>
          </a:graphicData>
        </a:graphic>
      </p:graphicFrame>
      <p:graphicFrame>
        <p:nvGraphicFramePr>
          <p:cNvPr id="12379" name="Object 91"/>
          <p:cNvGraphicFramePr>
            <a:graphicFrameLocks noChangeAspect="1"/>
          </p:cNvGraphicFramePr>
          <p:nvPr/>
        </p:nvGraphicFramePr>
        <p:xfrm>
          <a:off x="6629400" y="2057400"/>
          <a:ext cx="700088" cy="1066800"/>
        </p:xfrm>
        <a:graphic>
          <a:graphicData uri="http://schemas.openxmlformats.org/presentationml/2006/ole">
            <p:oleObj spid="_x0000_s11275" name="Формула" r:id="rId12" imgW="266400" imgH="406080" progId="Equation.3">
              <p:embed/>
            </p:oleObj>
          </a:graphicData>
        </a:graphic>
      </p:graphicFrame>
      <p:graphicFrame>
        <p:nvGraphicFramePr>
          <p:cNvPr id="12380" name="Object 92"/>
          <p:cNvGraphicFramePr>
            <a:graphicFrameLocks noChangeAspect="1"/>
          </p:cNvGraphicFramePr>
          <p:nvPr/>
        </p:nvGraphicFramePr>
        <p:xfrm>
          <a:off x="6705600" y="3657600"/>
          <a:ext cx="700088" cy="1066800"/>
        </p:xfrm>
        <a:graphic>
          <a:graphicData uri="http://schemas.openxmlformats.org/presentationml/2006/ole">
            <p:oleObj spid="_x0000_s11276" name="Формула" r:id="rId13" imgW="266400" imgH="406080" progId="Equation.3">
              <p:embed/>
            </p:oleObj>
          </a:graphicData>
        </a:graphic>
      </p:graphicFrame>
      <p:graphicFrame>
        <p:nvGraphicFramePr>
          <p:cNvPr id="12381" name="Object 93"/>
          <p:cNvGraphicFramePr>
            <a:graphicFrameLocks noChangeAspect="1"/>
          </p:cNvGraphicFramePr>
          <p:nvPr/>
        </p:nvGraphicFramePr>
        <p:xfrm>
          <a:off x="6705600" y="5105400"/>
          <a:ext cx="700088" cy="1066800"/>
        </p:xfrm>
        <a:graphic>
          <a:graphicData uri="http://schemas.openxmlformats.org/presentationml/2006/ole">
            <p:oleObj spid="_x0000_s11277" name="Формула" r:id="rId14" imgW="266400" imgH="406080" progId="Equation.3">
              <p:embed/>
            </p:oleObj>
          </a:graphicData>
        </a:graphic>
      </p:graphicFrame>
      <p:graphicFrame>
        <p:nvGraphicFramePr>
          <p:cNvPr id="12382" name="Object 94"/>
          <p:cNvGraphicFramePr>
            <a:graphicFrameLocks noChangeAspect="1"/>
          </p:cNvGraphicFramePr>
          <p:nvPr/>
        </p:nvGraphicFramePr>
        <p:xfrm>
          <a:off x="1447800" y="2362200"/>
          <a:ext cx="685800" cy="541338"/>
        </p:xfrm>
        <a:graphic>
          <a:graphicData uri="http://schemas.openxmlformats.org/presentationml/2006/ole">
            <p:oleObj spid="_x0000_s11278" name="Формула" r:id="rId15" imgW="241200" imgH="190440" progId="Equation.3">
              <p:embed/>
            </p:oleObj>
          </a:graphicData>
        </a:graphic>
      </p:graphicFrame>
      <p:graphicFrame>
        <p:nvGraphicFramePr>
          <p:cNvPr id="12383" name="Object 95"/>
          <p:cNvGraphicFramePr>
            <a:graphicFrameLocks noChangeAspect="1"/>
          </p:cNvGraphicFramePr>
          <p:nvPr/>
        </p:nvGraphicFramePr>
        <p:xfrm>
          <a:off x="1219200" y="3886200"/>
          <a:ext cx="914400" cy="549275"/>
        </p:xfrm>
        <a:graphic>
          <a:graphicData uri="http://schemas.openxmlformats.org/presentationml/2006/ole">
            <p:oleObj spid="_x0000_s11279" name="Формула" r:id="rId16" imgW="317160" imgH="190440" progId="Equation.3">
              <p:embed/>
            </p:oleObj>
          </a:graphicData>
        </a:graphic>
      </p:graphicFrame>
      <p:graphicFrame>
        <p:nvGraphicFramePr>
          <p:cNvPr id="12384" name="Object 96"/>
          <p:cNvGraphicFramePr>
            <a:graphicFrameLocks noChangeAspect="1"/>
          </p:cNvGraphicFramePr>
          <p:nvPr/>
        </p:nvGraphicFramePr>
        <p:xfrm>
          <a:off x="1371600" y="5410200"/>
          <a:ext cx="804863" cy="484188"/>
        </p:xfrm>
        <a:graphic>
          <a:graphicData uri="http://schemas.openxmlformats.org/presentationml/2006/ole">
            <p:oleObj spid="_x0000_s11280" name="Формула" r:id="rId17" imgW="317160" imgH="190440" progId="Equation.3">
              <p:embed/>
            </p:oleObj>
          </a:graphicData>
        </a:graphic>
      </p:graphicFrame>
      <p:graphicFrame>
        <p:nvGraphicFramePr>
          <p:cNvPr id="12385" name="Object 97"/>
          <p:cNvGraphicFramePr>
            <a:graphicFrameLocks noChangeAspect="1"/>
          </p:cNvGraphicFramePr>
          <p:nvPr/>
        </p:nvGraphicFramePr>
        <p:xfrm>
          <a:off x="3429000" y="2362200"/>
          <a:ext cx="685800" cy="541338"/>
        </p:xfrm>
        <a:graphic>
          <a:graphicData uri="http://schemas.openxmlformats.org/presentationml/2006/ole">
            <p:oleObj spid="_x0000_s11281" name="Формула" r:id="rId18" imgW="241200" imgH="190440" progId="Equation.3">
              <p:embed/>
            </p:oleObj>
          </a:graphicData>
        </a:graphic>
      </p:graphicFrame>
      <p:graphicFrame>
        <p:nvGraphicFramePr>
          <p:cNvPr id="12386" name="Object 98"/>
          <p:cNvGraphicFramePr>
            <a:graphicFrameLocks noChangeAspect="1"/>
          </p:cNvGraphicFramePr>
          <p:nvPr/>
        </p:nvGraphicFramePr>
        <p:xfrm>
          <a:off x="3352800" y="3886200"/>
          <a:ext cx="685800" cy="541338"/>
        </p:xfrm>
        <a:graphic>
          <a:graphicData uri="http://schemas.openxmlformats.org/presentationml/2006/ole">
            <p:oleObj spid="_x0000_s11282" name="Формула" r:id="rId19" imgW="241200" imgH="190440" progId="Equation.3">
              <p:embed/>
            </p:oleObj>
          </a:graphicData>
        </a:graphic>
      </p:graphicFrame>
      <p:graphicFrame>
        <p:nvGraphicFramePr>
          <p:cNvPr id="12387" name="Object 99"/>
          <p:cNvGraphicFramePr>
            <a:graphicFrameLocks noChangeAspect="1"/>
          </p:cNvGraphicFramePr>
          <p:nvPr/>
        </p:nvGraphicFramePr>
        <p:xfrm>
          <a:off x="3505200" y="5410200"/>
          <a:ext cx="685800" cy="541338"/>
        </p:xfrm>
        <a:graphic>
          <a:graphicData uri="http://schemas.openxmlformats.org/presentationml/2006/ole">
            <p:oleObj spid="_x0000_s11283" name="Формула" r:id="rId20" imgW="241200" imgH="190440" progId="Equation.3">
              <p:embed/>
            </p:oleObj>
          </a:graphicData>
        </a:graphic>
      </p:graphicFrame>
      <p:graphicFrame>
        <p:nvGraphicFramePr>
          <p:cNvPr id="12388" name="Object 100"/>
          <p:cNvGraphicFramePr>
            <a:graphicFrameLocks noChangeAspect="1"/>
          </p:cNvGraphicFramePr>
          <p:nvPr/>
        </p:nvGraphicFramePr>
        <p:xfrm>
          <a:off x="5410200" y="2362200"/>
          <a:ext cx="1066800" cy="533400"/>
        </p:xfrm>
        <a:graphic>
          <a:graphicData uri="http://schemas.openxmlformats.org/presentationml/2006/ole">
            <p:oleObj spid="_x0000_s11284" name="Формула" r:id="rId21" imgW="380880" imgH="190440" progId="Equation.3">
              <p:embed/>
            </p:oleObj>
          </a:graphicData>
        </a:graphic>
      </p:graphicFrame>
      <p:graphicFrame>
        <p:nvGraphicFramePr>
          <p:cNvPr id="12389" name="Object 101"/>
          <p:cNvGraphicFramePr>
            <a:graphicFrameLocks noChangeAspect="1"/>
          </p:cNvGraphicFramePr>
          <p:nvPr/>
        </p:nvGraphicFramePr>
        <p:xfrm>
          <a:off x="5334000" y="3962400"/>
          <a:ext cx="1085850" cy="525463"/>
        </p:xfrm>
        <a:graphic>
          <a:graphicData uri="http://schemas.openxmlformats.org/presentationml/2006/ole">
            <p:oleObj spid="_x0000_s11285" name="Формула" r:id="rId22" imgW="393480" imgH="190440" progId="Equation.3">
              <p:embed/>
            </p:oleObj>
          </a:graphicData>
        </a:graphic>
      </p:graphicFrame>
      <p:graphicFrame>
        <p:nvGraphicFramePr>
          <p:cNvPr id="12390" name="Object 102"/>
          <p:cNvGraphicFramePr>
            <a:graphicFrameLocks noChangeAspect="1"/>
          </p:cNvGraphicFramePr>
          <p:nvPr/>
        </p:nvGraphicFramePr>
        <p:xfrm>
          <a:off x="5334000" y="5410200"/>
          <a:ext cx="1066800" cy="515938"/>
        </p:xfrm>
        <a:graphic>
          <a:graphicData uri="http://schemas.openxmlformats.org/presentationml/2006/ole">
            <p:oleObj spid="_x0000_s11286" name="Формула" r:id="rId23" imgW="393480" imgH="190440" progId="Equation.3">
              <p:embed/>
            </p:oleObj>
          </a:graphicData>
        </a:graphic>
      </p:graphicFrame>
      <p:graphicFrame>
        <p:nvGraphicFramePr>
          <p:cNvPr id="12391" name="Object 103"/>
          <p:cNvGraphicFramePr>
            <a:graphicFrameLocks noChangeAspect="1"/>
          </p:cNvGraphicFramePr>
          <p:nvPr/>
        </p:nvGraphicFramePr>
        <p:xfrm>
          <a:off x="7239000" y="2286000"/>
          <a:ext cx="1379538" cy="531813"/>
        </p:xfrm>
        <a:graphic>
          <a:graphicData uri="http://schemas.openxmlformats.org/presentationml/2006/ole">
            <p:oleObj spid="_x0000_s11287" name="Формула" r:id="rId24" imgW="495000" imgH="190440" progId="Equation.3">
              <p:embed/>
            </p:oleObj>
          </a:graphicData>
        </a:graphic>
      </p:graphicFrame>
      <p:graphicFrame>
        <p:nvGraphicFramePr>
          <p:cNvPr id="12392" name="Object 104"/>
          <p:cNvGraphicFramePr>
            <a:graphicFrameLocks noChangeAspect="1"/>
          </p:cNvGraphicFramePr>
          <p:nvPr/>
        </p:nvGraphicFramePr>
        <p:xfrm>
          <a:off x="7315200" y="5410200"/>
          <a:ext cx="1366838" cy="500063"/>
        </p:xfrm>
        <a:graphic>
          <a:graphicData uri="http://schemas.openxmlformats.org/presentationml/2006/ole">
            <p:oleObj spid="_x0000_s11288" name="Формула" r:id="rId25" imgW="520560" imgH="190440" progId="Equation.3">
              <p:embed/>
            </p:oleObj>
          </a:graphicData>
        </a:graphic>
      </p:graphicFrame>
      <p:graphicFrame>
        <p:nvGraphicFramePr>
          <p:cNvPr id="12393" name="Object 105"/>
          <p:cNvGraphicFramePr>
            <a:graphicFrameLocks noChangeAspect="1"/>
          </p:cNvGraphicFramePr>
          <p:nvPr/>
        </p:nvGraphicFramePr>
        <p:xfrm>
          <a:off x="7391400" y="3962400"/>
          <a:ext cx="1379538" cy="531813"/>
        </p:xfrm>
        <a:graphic>
          <a:graphicData uri="http://schemas.openxmlformats.org/presentationml/2006/ole">
            <p:oleObj spid="_x0000_s11289" name="Формула" r:id="rId26" imgW="495000" imgH="190440" progId="Equation.3">
              <p:embed/>
            </p:oleObj>
          </a:graphicData>
        </a:graphic>
      </p:graphicFrame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3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9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4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2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408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240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409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24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2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410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24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2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411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24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2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412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24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2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413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24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2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414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24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2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415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24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2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416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24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2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417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124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2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419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C00000"/>
                </a:solidFill>
              </a:rPr>
              <a:t>Сравните числа</a:t>
            </a:r>
            <a:r>
              <a:rPr lang="ru-RU" dirty="0"/>
              <a:t>: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/>
              <a:t>        3,0049             3,10004</a:t>
            </a:r>
          </a:p>
          <a:p>
            <a:r>
              <a:rPr lang="ru-RU" dirty="0"/>
              <a:t>         1,0</a:t>
            </a:r>
            <a:r>
              <a:rPr lang="en-US" dirty="0"/>
              <a:t>11</a:t>
            </a:r>
            <a:r>
              <a:rPr lang="ru-RU" dirty="0"/>
              <a:t>              1,0</a:t>
            </a:r>
            <a:r>
              <a:rPr lang="en-US" dirty="0"/>
              <a:t>08</a:t>
            </a:r>
            <a:r>
              <a:rPr lang="ru-RU" dirty="0"/>
              <a:t>  </a:t>
            </a:r>
          </a:p>
          <a:p>
            <a:pPr>
              <a:buFont typeface="Wingdings" pitchFamily="2" charset="2"/>
              <a:buNone/>
            </a:pPr>
            <a:r>
              <a:rPr lang="ru-RU" dirty="0"/>
              <a:t>              -67               0,002</a:t>
            </a:r>
          </a:p>
          <a:p>
            <a:r>
              <a:rPr lang="ru-RU" dirty="0"/>
              <a:t>       11,333…           11,333</a:t>
            </a:r>
          </a:p>
          <a:p>
            <a:r>
              <a:rPr lang="ru-RU" dirty="0"/>
              <a:t>          -12,9             -12,93</a:t>
            </a:r>
          </a:p>
          <a:p>
            <a:r>
              <a:rPr lang="ru-RU" dirty="0"/>
              <a:t>          </a:t>
            </a:r>
            <a:r>
              <a:rPr lang="ru-RU"/>
              <a:t>0,007             </a:t>
            </a:r>
            <a:r>
              <a:rPr lang="ru-RU" smtClean="0"/>
              <a:t>74</a:t>
            </a:r>
            <a:endParaRPr lang="ru-RU" dirty="0"/>
          </a:p>
          <a:p>
            <a:r>
              <a:rPr lang="ru-RU" dirty="0"/>
              <a:t>         1,2424            1,(24)   </a:t>
            </a:r>
          </a:p>
        </p:txBody>
      </p:sp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2915816" y="2060848"/>
            <a:ext cx="4508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 dirty="0">
                <a:latin typeface="Arial" charset="0"/>
              </a:rPr>
              <a:t>&gt;</a:t>
            </a:r>
            <a:endParaRPr lang="ru-RU" sz="3600" dirty="0">
              <a:latin typeface="Arial" charset="0"/>
            </a:endParaRPr>
          </a:p>
        </p:txBody>
      </p:sp>
      <p:sp>
        <p:nvSpPr>
          <p:cNvPr id="31749" name="Text Box 5"/>
          <p:cNvSpPr txBox="1">
            <a:spLocks noChangeArrowheads="1"/>
          </p:cNvSpPr>
          <p:nvPr/>
        </p:nvSpPr>
        <p:spPr bwMode="auto">
          <a:xfrm>
            <a:off x="2987824" y="1556792"/>
            <a:ext cx="4508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 dirty="0">
                <a:latin typeface="Arial" charset="0"/>
              </a:rPr>
              <a:t>&lt;</a:t>
            </a:r>
            <a:endParaRPr lang="ru-RU" sz="3600" dirty="0">
              <a:latin typeface="Arial" charset="0"/>
            </a:endParaRPr>
          </a:p>
        </p:txBody>
      </p:sp>
      <p:sp>
        <p:nvSpPr>
          <p:cNvPr id="31750" name="Text Box 6"/>
          <p:cNvSpPr txBox="1">
            <a:spLocks noChangeArrowheads="1"/>
          </p:cNvSpPr>
          <p:nvPr/>
        </p:nvSpPr>
        <p:spPr bwMode="auto">
          <a:xfrm>
            <a:off x="2915816" y="2564904"/>
            <a:ext cx="4508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 dirty="0">
                <a:latin typeface="Arial" charset="0"/>
              </a:rPr>
              <a:t>&lt;</a:t>
            </a:r>
            <a:endParaRPr lang="ru-RU" sz="3600" dirty="0">
              <a:latin typeface="Arial" charset="0"/>
            </a:endParaRPr>
          </a:p>
        </p:txBody>
      </p:sp>
      <p:sp>
        <p:nvSpPr>
          <p:cNvPr id="31751" name="Text Box 7"/>
          <p:cNvSpPr txBox="1">
            <a:spLocks noChangeArrowheads="1"/>
          </p:cNvSpPr>
          <p:nvPr/>
        </p:nvSpPr>
        <p:spPr bwMode="auto">
          <a:xfrm>
            <a:off x="2915816" y="3573016"/>
            <a:ext cx="4508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 dirty="0">
                <a:latin typeface="Arial" charset="0"/>
              </a:rPr>
              <a:t>&gt;</a:t>
            </a:r>
            <a:endParaRPr lang="ru-RU" sz="3600" dirty="0">
              <a:latin typeface="Arial" charset="0"/>
            </a:endParaRPr>
          </a:p>
        </p:txBody>
      </p:sp>
      <p:sp>
        <p:nvSpPr>
          <p:cNvPr id="31752" name="Text Box 8"/>
          <p:cNvSpPr txBox="1">
            <a:spLocks noChangeArrowheads="1"/>
          </p:cNvSpPr>
          <p:nvPr/>
        </p:nvSpPr>
        <p:spPr bwMode="auto">
          <a:xfrm flipV="1">
            <a:off x="2987824" y="4149080"/>
            <a:ext cx="4508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3600" dirty="0">
                <a:latin typeface="Arial" charset="0"/>
              </a:rPr>
              <a:t>&gt;</a:t>
            </a:r>
            <a:endParaRPr lang="ru-RU" sz="3600" dirty="0">
              <a:latin typeface="Arial" charset="0"/>
            </a:endParaRPr>
          </a:p>
        </p:txBody>
      </p:sp>
      <p:sp>
        <p:nvSpPr>
          <p:cNvPr id="31753" name="Text Box 9"/>
          <p:cNvSpPr txBox="1">
            <a:spLocks noChangeArrowheads="1"/>
          </p:cNvSpPr>
          <p:nvPr/>
        </p:nvSpPr>
        <p:spPr bwMode="auto">
          <a:xfrm>
            <a:off x="2987824" y="3068960"/>
            <a:ext cx="4508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 dirty="0">
                <a:latin typeface="Arial" charset="0"/>
              </a:rPr>
              <a:t>&gt;</a:t>
            </a:r>
            <a:endParaRPr lang="ru-RU" sz="3600" dirty="0">
              <a:latin typeface="Arial" charset="0"/>
            </a:endParaRPr>
          </a:p>
        </p:txBody>
      </p:sp>
      <p:sp>
        <p:nvSpPr>
          <p:cNvPr id="31754" name="Text Box 10"/>
          <p:cNvSpPr txBox="1">
            <a:spLocks noChangeArrowheads="1"/>
          </p:cNvSpPr>
          <p:nvPr/>
        </p:nvSpPr>
        <p:spPr bwMode="auto">
          <a:xfrm>
            <a:off x="3059832" y="4653136"/>
            <a:ext cx="4508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 dirty="0">
                <a:latin typeface="Arial" charset="0"/>
              </a:rPr>
              <a:t>&lt;</a:t>
            </a:r>
            <a:endParaRPr lang="ru-RU" sz="3600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31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31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31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1000"/>
                                        <p:tgtEl>
                                          <p:spTgt spid="31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31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1000"/>
                                        <p:tgtEl>
                                          <p:spTgt spid="31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317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1000"/>
                                        <p:tgtEl>
                                          <p:spTgt spid="31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/>
      <p:bldP spid="31747" grpId="0" uiExpand="1" build="p"/>
      <p:bldP spid="31748" grpId="0" uiExpand="1"/>
      <p:bldP spid="31749" grpId="0" uiExpand="1"/>
      <p:bldP spid="31750" grpId="0" uiExpand="1"/>
      <p:bldP spid="31751" grpId="0"/>
      <p:bldP spid="31752" grpId="0"/>
      <p:bldP spid="31753" grpId="0"/>
      <p:bldP spid="3175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556792"/>
            <a:ext cx="6768752" cy="1656184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Иррациональные числа – это бесконечные десятичные непериодические дроби</a:t>
            </a:r>
            <a:r>
              <a:rPr lang="ru-RU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i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323528" y="3284984"/>
            <a:ext cx="8229600" cy="3024336"/>
          </a:xfrm>
        </p:spPr>
        <p:txBody>
          <a:bodyPr/>
          <a:lstStyle/>
          <a:p>
            <a:r>
              <a:rPr lang="ru-RU" dirty="0" smtClean="0"/>
              <a:t>2,121121112…</a:t>
            </a:r>
          </a:p>
          <a:p>
            <a:r>
              <a:rPr lang="ru-RU" dirty="0" smtClean="0"/>
              <a:t>7, 02002…</a:t>
            </a:r>
          </a:p>
          <a:p>
            <a:r>
              <a:rPr lang="ru-RU" dirty="0" smtClean="0"/>
              <a:t>-1,1010010110…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sz="quarter" idx="1"/>
          </p:nvPr>
        </p:nvGraphicFramePr>
        <p:xfrm>
          <a:off x="611560" y="1052736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827584" y="404664"/>
          <a:ext cx="7239000" cy="60991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7211144" cy="1143000"/>
          </a:xfrm>
        </p:spPr>
        <p:txBody>
          <a:bodyPr/>
          <a:lstStyle/>
          <a:p>
            <a:r>
              <a:rPr lang="ru-RU" sz="2800" dirty="0"/>
              <a:t>Укажите, рациональное или иррациональное это число?</a:t>
            </a:r>
          </a:p>
        </p:txBody>
      </p:sp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449263" y="2757488"/>
            <a:ext cx="3817937" cy="2073275"/>
          </a:xfrm>
          <a:prstGeom prst="rect">
            <a:avLst/>
          </a:prstGeom>
          <a:solidFill>
            <a:srgbClr val="CBCFCD"/>
          </a:solidFill>
          <a:ln w="9525">
            <a:solidFill>
              <a:srgbClr val="CBCFCD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4582" name="Rectangle 6"/>
          <p:cNvSpPr>
            <a:spLocks noChangeArrowheads="1"/>
          </p:cNvSpPr>
          <p:nvPr/>
        </p:nvSpPr>
        <p:spPr bwMode="auto">
          <a:xfrm>
            <a:off x="4927600" y="2751138"/>
            <a:ext cx="3817938" cy="2057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1338263" y="2744788"/>
            <a:ext cx="65198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>
                <a:solidFill>
                  <a:srgbClr val="FF0000"/>
                </a:solidFill>
              </a:rPr>
              <a:t>Рациональные     </a:t>
            </a:r>
            <a:r>
              <a:rPr lang="ru-RU"/>
              <a:t>                                     </a:t>
            </a:r>
            <a:r>
              <a:rPr lang="ru-RU">
                <a:solidFill>
                  <a:srgbClr val="003399"/>
                </a:solidFill>
              </a:rPr>
              <a:t>Иррациональные</a:t>
            </a:r>
          </a:p>
        </p:txBody>
      </p:sp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2844800" y="1973263"/>
            <a:ext cx="3005138" cy="842962"/>
          </a:xfrm>
          <a:prstGeom prst="rect">
            <a:avLst/>
          </a:prstGeom>
          <a:solidFill>
            <a:srgbClr val="FFE05B"/>
          </a:solidFill>
          <a:ln w="9525">
            <a:solidFill>
              <a:srgbClr val="FFCC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4608" name="Text Box 32"/>
          <p:cNvSpPr txBox="1">
            <a:spLocks noChangeArrowheads="1"/>
          </p:cNvSpPr>
          <p:nvPr/>
        </p:nvSpPr>
        <p:spPr bwMode="auto">
          <a:xfrm>
            <a:off x="3981450" y="2114550"/>
            <a:ext cx="8080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/>
              <a:t>-3,2</a:t>
            </a:r>
          </a:p>
        </p:txBody>
      </p:sp>
      <p:sp>
        <p:nvSpPr>
          <p:cNvPr id="24609" name="Text Box 33"/>
          <p:cNvSpPr txBox="1">
            <a:spLocks noChangeArrowheads="1"/>
          </p:cNvSpPr>
          <p:nvPr/>
        </p:nvSpPr>
        <p:spPr bwMode="auto">
          <a:xfrm>
            <a:off x="490538" y="3113088"/>
            <a:ext cx="80803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/>
              <a:t>-3,2</a:t>
            </a:r>
          </a:p>
        </p:txBody>
      </p:sp>
      <p:sp>
        <p:nvSpPr>
          <p:cNvPr id="24610" name="Text Box 34"/>
          <p:cNvSpPr txBox="1">
            <a:spLocks noChangeArrowheads="1"/>
          </p:cNvSpPr>
          <p:nvPr/>
        </p:nvSpPr>
        <p:spPr bwMode="auto">
          <a:xfrm>
            <a:off x="3670300" y="2133600"/>
            <a:ext cx="15509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/>
              <a:t>1,2333…</a:t>
            </a:r>
          </a:p>
        </p:txBody>
      </p:sp>
      <p:sp>
        <p:nvSpPr>
          <p:cNvPr id="24611" name="Text Box 35"/>
          <p:cNvSpPr txBox="1">
            <a:spLocks noChangeArrowheads="1"/>
          </p:cNvSpPr>
          <p:nvPr/>
        </p:nvSpPr>
        <p:spPr bwMode="auto">
          <a:xfrm>
            <a:off x="1089025" y="3117850"/>
            <a:ext cx="18986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/>
              <a:t>;  1,2333…</a:t>
            </a:r>
          </a:p>
        </p:txBody>
      </p:sp>
      <p:sp>
        <p:nvSpPr>
          <p:cNvPr id="24612" name="Text Box 36"/>
          <p:cNvSpPr txBox="1">
            <a:spLocks noChangeArrowheads="1"/>
          </p:cNvSpPr>
          <p:nvPr/>
        </p:nvSpPr>
        <p:spPr bwMode="auto">
          <a:xfrm>
            <a:off x="3192463" y="2133600"/>
            <a:ext cx="23256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/>
              <a:t>5,13113111…</a:t>
            </a:r>
          </a:p>
        </p:txBody>
      </p:sp>
      <p:sp>
        <p:nvSpPr>
          <p:cNvPr id="24613" name="Text Box 37"/>
          <p:cNvSpPr txBox="1">
            <a:spLocks noChangeArrowheads="1"/>
          </p:cNvSpPr>
          <p:nvPr/>
        </p:nvSpPr>
        <p:spPr bwMode="auto">
          <a:xfrm>
            <a:off x="5027613" y="3090863"/>
            <a:ext cx="23256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/>
              <a:t>5,13113111…</a:t>
            </a:r>
          </a:p>
        </p:txBody>
      </p:sp>
      <p:sp>
        <p:nvSpPr>
          <p:cNvPr id="24614" name="Text Box 38"/>
          <p:cNvSpPr txBox="1">
            <a:spLocks noChangeArrowheads="1"/>
          </p:cNvSpPr>
          <p:nvPr/>
        </p:nvSpPr>
        <p:spPr bwMode="auto">
          <a:xfrm>
            <a:off x="3997325" y="2105025"/>
            <a:ext cx="7651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/>
              <a:t>432</a:t>
            </a:r>
          </a:p>
        </p:txBody>
      </p:sp>
      <p:sp>
        <p:nvSpPr>
          <p:cNvPr id="24615" name="Text Box 39"/>
          <p:cNvSpPr txBox="1">
            <a:spLocks noChangeArrowheads="1"/>
          </p:cNvSpPr>
          <p:nvPr/>
        </p:nvSpPr>
        <p:spPr bwMode="auto">
          <a:xfrm>
            <a:off x="2881313" y="3103563"/>
            <a:ext cx="111283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/>
              <a:t>;  432</a:t>
            </a:r>
          </a:p>
        </p:txBody>
      </p:sp>
      <p:sp>
        <p:nvSpPr>
          <p:cNvPr id="24616" name="Text Box 40"/>
          <p:cNvSpPr txBox="1">
            <a:spLocks noChangeArrowheads="1"/>
          </p:cNvSpPr>
          <p:nvPr/>
        </p:nvSpPr>
        <p:spPr bwMode="auto">
          <a:xfrm>
            <a:off x="3070225" y="2133600"/>
            <a:ext cx="27130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/>
              <a:t>0,1010010001…</a:t>
            </a:r>
          </a:p>
        </p:txBody>
      </p:sp>
      <p:sp>
        <p:nvSpPr>
          <p:cNvPr id="24617" name="Text Box 41"/>
          <p:cNvSpPr txBox="1">
            <a:spLocks noChangeArrowheads="1"/>
          </p:cNvSpPr>
          <p:nvPr/>
        </p:nvSpPr>
        <p:spPr bwMode="auto">
          <a:xfrm>
            <a:off x="5045075" y="3648075"/>
            <a:ext cx="27130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/>
              <a:t>0,1010010001…</a:t>
            </a:r>
          </a:p>
        </p:txBody>
      </p:sp>
      <p:sp>
        <p:nvSpPr>
          <p:cNvPr id="24618" name="Text Box 42"/>
          <p:cNvSpPr txBox="1">
            <a:spLocks noChangeArrowheads="1"/>
          </p:cNvSpPr>
          <p:nvPr/>
        </p:nvSpPr>
        <p:spPr bwMode="auto">
          <a:xfrm>
            <a:off x="3241675" y="2168525"/>
            <a:ext cx="2260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/>
              <a:t>-10,353535…</a:t>
            </a:r>
          </a:p>
        </p:txBody>
      </p:sp>
      <p:sp>
        <p:nvSpPr>
          <p:cNvPr id="24619" name="Text Box 43"/>
          <p:cNvSpPr txBox="1">
            <a:spLocks noChangeArrowheads="1"/>
          </p:cNvSpPr>
          <p:nvPr/>
        </p:nvSpPr>
        <p:spPr bwMode="auto">
          <a:xfrm>
            <a:off x="515938" y="3790950"/>
            <a:ext cx="2260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/>
              <a:t>-10,353535…</a:t>
            </a:r>
          </a:p>
        </p:txBody>
      </p:sp>
      <p:sp>
        <p:nvSpPr>
          <p:cNvPr id="24620" name="Text Box 44"/>
          <p:cNvSpPr txBox="1">
            <a:spLocks noChangeArrowheads="1"/>
          </p:cNvSpPr>
          <p:nvPr/>
        </p:nvSpPr>
        <p:spPr bwMode="auto">
          <a:xfrm>
            <a:off x="3844925" y="3103563"/>
            <a:ext cx="4206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/>
              <a:t>; </a:t>
            </a:r>
          </a:p>
        </p:txBody>
      </p:sp>
      <p:sp>
        <p:nvSpPr>
          <p:cNvPr id="24622" name="Text Box 46"/>
          <p:cNvSpPr txBox="1">
            <a:spLocks noChangeArrowheads="1"/>
          </p:cNvSpPr>
          <p:nvPr/>
        </p:nvSpPr>
        <p:spPr bwMode="auto">
          <a:xfrm>
            <a:off x="3062288" y="2139950"/>
            <a:ext cx="26479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/>
              <a:t>-2,121121112…</a:t>
            </a:r>
          </a:p>
        </p:txBody>
      </p:sp>
      <p:sp>
        <p:nvSpPr>
          <p:cNvPr id="24623" name="Text Box 47"/>
          <p:cNvSpPr txBox="1">
            <a:spLocks noChangeArrowheads="1"/>
          </p:cNvSpPr>
          <p:nvPr/>
        </p:nvSpPr>
        <p:spPr bwMode="auto">
          <a:xfrm>
            <a:off x="5006975" y="4221163"/>
            <a:ext cx="26479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dirty="0"/>
              <a:t>-2,121121112…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46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6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4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" dur="500"/>
                                        <p:tgtEl>
                                          <p:spTgt spid="246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4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46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46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4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9" dur="500"/>
                                        <p:tgtEl>
                                          <p:spTgt spid="246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24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46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46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4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5" dur="500"/>
                                        <p:tgtEl>
                                          <p:spTgt spid="246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24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46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46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4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1" dur="500"/>
                                        <p:tgtEl>
                                          <p:spTgt spid="246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246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46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46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46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7" dur="500"/>
                                        <p:tgtEl>
                                          <p:spTgt spid="246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"/>
                            </p:stCondLst>
                            <p:childTnLst>
                              <p:par>
                                <p:cTn id="8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24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46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46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24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3" dur="500"/>
                                        <p:tgtEl>
                                          <p:spTgt spid="246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00"/>
                            </p:stCondLst>
                            <p:childTnLst>
                              <p:par>
                                <p:cTn id="9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8" dur="500"/>
                                        <p:tgtEl>
                                          <p:spTgt spid="246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1" dur="500"/>
                                        <p:tgtEl>
                                          <p:spTgt spid="246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46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46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246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2" dur="500"/>
                                        <p:tgtEl>
                                          <p:spTgt spid="246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500"/>
                            </p:stCondLst>
                            <p:childTnLst>
                              <p:par>
                                <p:cTn id="11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7" dur="500"/>
                                        <p:tgtEl>
                                          <p:spTgt spid="246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608" grpId="0"/>
      <p:bldP spid="24608" grpId="1"/>
      <p:bldP spid="24609" grpId="0"/>
      <p:bldP spid="24610" grpId="0"/>
      <p:bldP spid="24610" grpId="1"/>
      <p:bldP spid="24611" grpId="0"/>
      <p:bldP spid="24612" grpId="0"/>
      <p:bldP spid="24612" grpId="1"/>
      <p:bldP spid="24613" grpId="0"/>
      <p:bldP spid="24614" grpId="0"/>
      <p:bldP spid="24614" grpId="1"/>
      <p:bldP spid="24615" grpId="0"/>
      <p:bldP spid="24616" grpId="0"/>
      <p:bldP spid="24616" grpId="1"/>
      <p:bldP spid="24617" grpId="0"/>
      <p:bldP spid="24618" grpId="0"/>
      <p:bldP spid="24618" grpId="1"/>
      <p:bldP spid="24619" grpId="0"/>
      <p:bldP spid="24620" grpId="0"/>
      <p:bldP spid="24622" grpId="0"/>
      <p:bldP spid="24622" grpId="1"/>
      <p:bldP spid="2462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82" name="Text Box 22"/>
          <p:cNvSpPr txBox="1">
            <a:spLocks noChangeArrowheads="1"/>
          </p:cNvSpPr>
          <p:nvPr/>
        </p:nvSpPr>
        <p:spPr bwMode="auto">
          <a:xfrm>
            <a:off x="323528" y="4293096"/>
            <a:ext cx="73914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ru-RU" sz="2800" i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Х</a:t>
            </a:r>
            <a:r>
              <a:rPr lang="ru-RU" sz="2800" i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арактеристика </a:t>
            </a:r>
            <a:r>
              <a:rPr lang="ru-RU" sz="2800" i="1" u="sng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порядка</a:t>
            </a:r>
            <a:r>
              <a:rPr lang="ru-RU" sz="2800" i="1" dirty="0">
                <a:solidFill>
                  <a:srgbClr val="0070C0"/>
                </a:solidFill>
                <a:latin typeface="Times New Roman" pitchFamily="18" charset="0"/>
              </a:rPr>
              <a:t> </a:t>
            </a:r>
            <a:r>
              <a:rPr lang="ru-RU" sz="2800" i="1" dirty="0">
                <a:latin typeface="Times New Roman" pitchFamily="18" charset="0"/>
              </a:rPr>
              <a:t>предметов,</a:t>
            </a:r>
          </a:p>
          <a:p>
            <a:r>
              <a:rPr lang="ru-RU" sz="2800" i="1" dirty="0">
                <a:latin typeface="Times New Roman" pitchFamily="18" charset="0"/>
              </a:rPr>
              <a:t>расположенных в </a:t>
            </a:r>
            <a:r>
              <a:rPr lang="ru-RU" sz="2800" i="1" dirty="0" smtClean="0">
                <a:latin typeface="Times New Roman" pitchFamily="18" charset="0"/>
              </a:rPr>
              <a:t>ряд </a:t>
            </a:r>
            <a:r>
              <a:rPr lang="ru-RU" sz="2800" i="1" dirty="0" smtClean="0">
                <a:latin typeface="Times New Roman" pitchFamily="18" charset="0"/>
              </a:rPr>
              <a:t>– еще одна функция, которые выполняют </a:t>
            </a:r>
            <a:r>
              <a:rPr lang="ru-RU" sz="2800" i="1" dirty="0" smtClean="0">
                <a:solidFill>
                  <a:srgbClr val="0070C0"/>
                </a:solidFill>
                <a:latin typeface="Times New Roman" pitchFamily="18" charset="0"/>
              </a:rPr>
              <a:t>натуральные числа </a:t>
            </a:r>
            <a:endParaRPr lang="ru-RU" sz="2800" b="0" i="1" dirty="0">
              <a:solidFill>
                <a:srgbClr val="0070C0"/>
              </a:solidFill>
              <a:latin typeface="Times New Roman" pitchFamily="18" charset="0"/>
            </a:endParaRPr>
          </a:p>
        </p:txBody>
      </p:sp>
      <p:sp>
        <p:nvSpPr>
          <p:cNvPr id="15381" name="Text Box 21"/>
          <p:cNvSpPr txBox="1">
            <a:spLocks noChangeArrowheads="1"/>
          </p:cNvSpPr>
          <p:nvPr/>
        </p:nvSpPr>
        <p:spPr bwMode="auto">
          <a:xfrm>
            <a:off x="1979712" y="2492896"/>
            <a:ext cx="62484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ru-RU" sz="2800" i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Необходимость вести </a:t>
            </a:r>
            <a:r>
              <a:rPr lang="ru-RU" sz="2800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счёт</a:t>
            </a:r>
            <a:r>
              <a:rPr lang="ru-RU" sz="2800" i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 </a:t>
            </a:r>
            <a:r>
              <a:rPr lang="ru-RU" sz="2800" i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– вот что заставило людей ввести понятие – </a:t>
            </a:r>
            <a:r>
              <a:rPr lang="ru-RU" sz="2800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натуральные числа</a:t>
            </a:r>
            <a:endParaRPr lang="ru-RU" sz="2800" i="1" dirty="0">
              <a:solidFill>
                <a:srgbClr val="0070C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3" name="Рисунок 22" descr="0_94211_82055683_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2204864"/>
            <a:ext cx="1872208" cy="1963855"/>
          </a:xfrm>
          <a:prstGeom prst="rect">
            <a:avLst/>
          </a:prstGeom>
        </p:spPr>
      </p:pic>
      <p:pic>
        <p:nvPicPr>
          <p:cNvPr id="24" name="Рисунок 23" descr="school0407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35696" y="404664"/>
            <a:ext cx="5400600" cy="187220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1570186"/>
          </a:xfrm>
        </p:spPr>
        <p:txBody>
          <a:bodyPr>
            <a:normAutofit/>
          </a:bodyPr>
          <a:lstStyle/>
          <a:p>
            <a:r>
              <a:rPr lang="ru-RU" i="1" dirty="0" smtClean="0">
                <a:solidFill>
                  <a:srgbClr val="002060"/>
                </a:solidFill>
              </a:rPr>
              <a:t>ТЕСТ: +согласен, </a:t>
            </a:r>
            <a:r>
              <a:rPr lang="en-US" i="1" dirty="0" smtClean="0">
                <a:solidFill>
                  <a:srgbClr val="002060"/>
                </a:solidFill>
              </a:rPr>
              <a:t/>
            </a:r>
            <a:br>
              <a:rPr lang="en-US" i="1" dirty="0" smtClean="0">
                <a:solidFill>
                  <a:srgbClr val="002060"/>
                </a:solidFill>
              </a:rPr>
            </a:br>
            <a:r>
              <a:rPr lang="en-US" i="1" dirty="0">
                <a:solidFill>
                  <a:srgbClr val="002060"/>
                </a:solidFill>
              </a:rPr>
              <a:t> </a:t>
            </a:r>
            <a:r>
              <a:rPr lang="en-US" i="1" dirty="0" smtClean="0">
                <a:solidFill>
                  <a:srgbClr val="002060"/>
                </a:solidFill>
              </a:rPr>
              <a:t>             </a:t>
            </a:r>
            <a:r>
              <a:rPr lang="ru-RU" i="1" dirty="0" smtClean="0">
                <a:solidFill>
                  <a:srgbClr val="002060"/>
                </a:solidFill>
              </a:rPr>
              <a:t>-</a:t>
            </a:r>
            <a:r>
              <a:rPr lang="ru-RU" i="1" dirty="0" err="1" smtClean="0">
                <a:solidFill>
                  <a:srgbClr val="002060"/>
                </a:solidFill>
              </a:rPr>
              <a:t>несогласен</a:t>
            </a:r>
            <a:endParaRPr lang="ru-RU" i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2060848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Всякое целое число является натуральным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Всякое натуральное число является рациональным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Число -7 является рациональным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Сумма двух натуральных чисел всегда есть число натуральное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Разность двух натуральных чисел есть число натуральное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Действительное число не может быть натуральным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Всякое иррациональное число является действительным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Проверим: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323528" y="2060848"/>
          <a:ext cx="7239001" cy="27479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4143"/>
                <a:gridCol w="1034143"/>
                <a:gridCol w="1034143"/>
                <a:gridCol w="1034143"/>
                <a:gridCol w="1034143"/>
                <a:gridCol w="1034143"/>
                <a:gridCol w="1034143"/>
              </a:tblGrid>
              <a:tr h="137398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</a:tr>
              <a:tr h="137398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___</a:t>
                      </a:r>
                      <a:endParaRPr lang="ru-RU" dirty="0"/>
                    </a:p>
                  </a:txBody>
                  <a:tcP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__</a:t>
                      </a:r>
                      <a:endParaRPr lang="ru-RU" dirty="0"/>
                    </a:p>
                  </a:txBody>
                  <a:tcP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___</a:t>
                      </a:r>
                      <a:endParaRPr lang="ru-RU" dirty="0"/>
                    </a:p>
                  </a:txBody>
                  <a:tcP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>
                    <a:solidFill>
                      <a:srgbClr val="CC99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0600" y="3140968"/>
            <a:ext cx="8153400" cy="990600"/>
          </a:xfrm>
        </p:spPr>
        <p:txBody>
          <a:bodyPr>
            <a:noAutofit/>
          </a:bodyPr>
          <a:lstStyle/>
          <a:p>
            <a:r>
              <a:rPr lang="ru-RU" sz="4800" i="1" dirty="0" smtClean="0"/>
              <a:t>Спасибо за внимание!</a:t>
            </a:r>
            <a:endParaRPr lang="ru-RU" sz="48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9" name="Text Box 15"/>
          <p:cNvSpPr txBox="1">
            <a:spLocks noChangeArrowheads="1"/>
          </p:cNvSpPr>
          <p:nvPr/>
        </p:nvSpPr>
        <p:spPr bwMode="auto">
          <a:xfrm>
            <a:off x="1725613" y="300038"/>
            <a:ext cx="539929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800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Натуральные</a:t>
            </a:r>
            <a:r>
              <a:rPr lang="ru-RU" sz="4800" i="1" dirty="0">
                <a:solidFill>
                  <a:srgbClr val="FF058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  <a:r>
              <a:rPr lang="ru-RU" sz="4800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числа</a:t>
            </a:r>
          </a:p>
        </p:txBody>
      </p:sp>
      <p:sp>
        <p:nvSpPr>
          <p:cNvPr id="6160" name="Text Box 16"/>
          <p:cNvSpPr txBox="1">
            <a:spLocks noChangeArrowheads="1"/>
          </p:cNvSpPr>
          <p:nvPr/>
        </p:nvSpPr>
        <p:spPr bwMode="auto">
          <a:xfrm>
            <a:off x="2555776" y="3645024"/>
            <a:ext cx="3486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ru-RU" sz="4000" dirty="0">
                <a:latin typeface="Times New Roman" pitchFamily="18" charset="0"/>
              </a:rPr>
              <a:t>1, 2, 3, 4, 5, 6... </a:t>
            </a:r>
          </a:p>
        </p:txBody>
      </p:sp>
      <p:grpSp>
        <p:nvGrpSpPr>
          <p:cNvPr id="2" name="Group 35"/>
          <p:cNvGrpSpPr>
            <a:grpSpLocks/>
          </p:cNvGrpSpPr>
          <p:nvPr/>
        </p:nvGrpSpPr>
        <p:grpSpPr bwMode="auto">
          <a:xfrm>
            <a:off x="5724128" y="4797152"/>
            <a:ext cx="2438400" cy="838200"/>
            <a:chOff x="4080" y="1296"/>
            <a:chExt cx="1536" cy="528"/>
          </a:xfrm>
        </p:grpSpPr>
        <p:sp>
          <p:nvSpPr>
            <p:cNvPr id="6167" name="AutoShape 23"/>
            <p:cNvSpPr>
              <a:spLocks noChangeArrowheads="1"/>
            </p:cNvSpPr>
            <p:nvPr/>
          </p:nvSpPr>
          <p:spPr bwMode="auto">
            <a:xfrm>
              <a:off x="4080" y="1296"/>
              <a:ext cx="1536" cy="528"/>
            </a:xfrm>
            <a:prstGeom prst="flowChartAlternateProcess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BDF9E9"/>
                </a:gs>
              </a:gsLst>
              <a:lin ang="5400000" scaled="1"/>
            </a:gradFill>
            <a:ln w="19050">
              <a:solidFill>
                <a:schemeClr val="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aphicFrame>
          <p:nvGraphicFramePr>
            <p:cNvPr id="6162" name="Object 18"/>
            <p:cNvGraphicFramePr>
              <a:graphicFrameLocks noChangeAspect="1"/>
            </p:cNvGraphicFramePr>
            <p:nvPr/>
          </p:nvGraphicFramePr>
          <p:xfrm>
            <a:off x="4206" y="1296"/>
            <a:ext cx="1236" cy="509"/>
          </p:xfrm>
          <a:graphic>
            <a:graphicData uri="http://schemas.openxmlformats.org/presentationml/2006/ole">
              <p:oleObj spid="_x0000_s2050" name="Формула" r:id="rId3" imgW="431640" imgH="177480" progId="Equation.3">
                <p:embed/>
              </p:oleObj>
            </a:graphicData>
          </a:graphic>
        </p:graphicFrame>
      </p:grpSp>
      <p:sp>
        <p:nvSpPr>
          <p:cNvPr id="6164" name="Text Box 20"/>
          <p:cNvSpPr txBox="1">
            <a:spLocks noChangeArrowheads="1"/>
          </p:cNvSpPr>
          <p:nvPr/>
        </p:nvSpPr>
        <p:spPr bwMode="auto">
          <a:xfrm>
            <a:off x="899592" y="1556792"/>
            <a:ext cx="769302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ru-RU" sz="3600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Сумма</a:t>
            </a:r>
            <a:r>
              <a:rPr lang="ru-RU" sz="3600" dirty="0">
                <a:latin typeface="Times New Roman" pitchFamily="18" charset="0"/>
              </a:rPr>
              <a:t> </a:t>
            </a:r>
            <a:r>
              <a:rPr lang="ru-RU" sz="3600" i="1" dirty="0">
                <a:latin typeface="Times New Roman" pitchFamily="18" charset="0"/>
              </a:rPr>
              <a:t>и</a:t>
            </a:r>
            <a:r>
              <a:rPr lang="ru-RU" sz="3600" dirty="0">
                <a:latin typeface="Times New Roman" pitchFamily="18" charset="0"/>
              </a:rPr>
              <a:t>  </a:t>
            </a:r>
            <a:r>
              <a:rPr lang="ru-RU" sz="3600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произведение</a:t>
            </a:r>
            <a:r>
              <a:rPr lang="ru-RU" sz="3600" dirty="0">
                <a:solidFill>
                  <a:srgbClr val="FF0582"/>
                </a:solidFill>
                <a:latin typeface="Times New Roman" pitchFamily="18" charset="0"/>
              </a:rPr>
              <a:t> </a:t>
            </a:r>
            <a:r>
              <a:rPr lang="ru-RU" sz="3600" i="1" dirty="0">
                <a:latin typeface="Times New Roman" pitchFamily="18" charset="0"/>
              </a:rPr>
              <a:t>натуральных</a:t>
            </a:r>
          </a:p>
          <a:p>
            <a:pPr algn="l"/>
            <a:r>
              <a:rPr lang="ru-RU" sz="3600" i="1" dirty="0">
                <a:latin typeface="Times New Roman" pitchFamily="18" charset="0"/>
              </a:rPr>
              <a:t>чисел  есть число</a:t>
            </a:r>
            <a:r>
              <a:rPr lang="ru-RU" sz="3600" dirty="0">
                <a:latin typeface="Times New Roman" pitchFamily="18" charset="0"/>
              </a:rPr>
              <a:t>  </a:t>
            </a:r>
            <a:r>
              <a:rPr lang="ru-RU" sz="3600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натуральное</a:t>
            </a:r>
            <a:r>
              <a:rPr lang="ru-RU" sz="3600" dirty="0">
                <a:latin typeface="Times New Roman" pitchFamily="18" charset="0"/>
              </a:rPr>
              <a:t>.</a:t>
            </a:r>
          </a:p>
        </p:txBody>
      </p:sp>
      <p:grpSp>
        <p:nvGrpSpPr>
          <p:cNvPr id="4" name="Group 36"/>
          <p:cNvGrpSpPr>
            <a:grpSpLocks/>
          </p:cNvGrpSpPr>
          <p:nvPr/>
        </p:nvGrpSpPr>
        <p:grpSpPr bwMode="auto">
          <a:xfrm>
            <a:off x="323528" y="4797152"/>
            <a:ext cx="3886200" cy="838200"/>
            <a:chOff x="960" y="1488"/>
            <a:chExt cx="2448" cy="528"/>
          </a:xfrm>
        </p:grpSpPr>
        <p:sp>
          <p:nvSpPr>
            <p:cNvPr id="6166" name="AutoShape 22"/>
            <p:cNvSpPr>
              <a:spLocks noChangeArrowheads="1"/>
            </p:cNvSpPr>
            <p:nvPr/>
          </p:nvSpPr>
          <p:spPr bwMode="auto">
            <a:xfrm>
              <a:off x="960" y="1488"/>
              <a:ext cx="2448" cy="528"/>
            </a:xfrm>
            <a:prstGeom prst="flowChartAlternateProcess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BDF9E9"/>
                </a:gs>
              </a:gsLst>
              <a:lin ang="5400000" scaled="1"/>
            </a:gradFill>
            <a:ln w="19050">
              <a:solidFill>
                <a:schemeClr val="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61" name="Text Box 17"/>
            <p:cNvSpPr txBox="1">
              <a:spLocks noChangeArrowheads="1"/>
            </p:cNvSpPr>
            <p:nvPr/>
          </p:nvSpPr>
          <p:spPr bwMode="auto">
            <a:xfrm>
              <a:off x="1056" y="1528"/>
              <a:ext cx="2172" cy="40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sz="3600" i="1" dirty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n</a:t>
              </a:r>
              <a:r>
                <a:rPr lang="ru-RU" sz="3600" dirty="0">
                  <a:solidFill>
                    <a:srgbClr val="CC0000"/>
                  </a:solidFill>
                  <a:latin typeface="Times New Roman" pitchFamily="18" charset="0"/>
                </a:rPr>
                <a:t> </a:t>
              </a:r>
              <a:r>
                <a:rPr lang="ru-RU" sz="3600" dirty="0">
                  <a:latin typeface="Times New Roman" pitchFamily="18" charset="0"/>
                </a:rPr>
                <a:t>- </a:t>
              </a:r>
              <a:r>
                <a:rPr lang="ru-RU" sz="3600" i="1" dirty="0">
                  <a:latin typeface="Times New Roman" pitchFamily="18" charset="0"/>
                </a:rPr>
                <a:t>натуральное</a:t>
              </a:r>
            </a:p>
          </p:txBody>
        </p:sp>
      </p:grpSp>
      <p:sp>
        <p:nvSpPr>
          <p:cNvPr id="6169" name="AutoShape 25"/>
          <p:cNvSpPr>
            <a:spLocks noChangeArrowheads="1"/>
          </p:cNvSpPr>
          <p:nvPr/>
        </p:nvSpPr>
        <p:spPr bwMode="auto">
          <a:xfrm>
            <a:off x="4427984" y="5013176"/>
            <a:ext cx="990600" cy="304800"/>
          </a:xfrm>
          <a:prstGeom prst="leftRightArrow">
            <a:avLst>
              <a:gd name="adj1" fmla="val 50000"/>
              <a:gd name="adj2" fmla="val 65000"/>
            </a:avLst>
          </a:prstGeom>
          <a:gradFill rotWithShape="1">
            <a:gsLst>
              <a:gs pos="0">
                <a:schemeClr val="bg1"/>
              </a:gs>
              <a:gs pos="100000">
                <a:srgbClr val="BDF9E9"/>
              </a:gs>
            </a:gsLst>
            <a:lin ang="5400000" scaled="1"/>
          </a:gradFill>
          <a:ln w="19050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6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6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60" grpId="0"/>
      <p:bldP spid="616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02" name="Text Box 18"/>
          <p:cNvSpPr txBox="1">
            <a:spLocks noChangeArrowheads="1"/>
          </p:cNvSpPr>
          <p:nvPr/>
        </p:nvSpPr>
        <p:spPr bwMode="auto">
          <a:xfrm>
            <a:off x="323528" y="5301208"/>
            <a:ext cx="882047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4000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Дроби</a:t>
            </a:r>
            <a:r>
              <a:rPr lang="ru-RU" sz="4000" i="1" dirty="0">
                <a:latin typeface="Times New Roman" pitchFamily="18" charset="0"/>
              </a:rPr>
              <a:t> </a:t>
            </a:r>
            <a:r>
              <a:rPr lang="ru-RU" sz="4000" i="1" dirty="0" smtClean="0">
                <a:latin typeface="Times New Roman" pitchFamily="18" charset="0"/>
              </a:rPr>
              <a:t>появились при исчислении </a:t>
            </a:r>
            <a:r>
              <a:rPr lang="ru-RU" sz="4000" i="1" dirty="0">
                <a:latin typeface="Times New Roman" pitchFamily="18" charset="0"/>
              </a:rPr>
              <a:t>времени</a:t>
            </a:r>
            <a:r>
              <a:rPr lang="ru-RU" sz="3200" i="1" dirty="0">
                <a:latin typeface="Times New Roman" pitchFamily="18" charset="0"/>
              </a:rPr>
              <a:t>.</a:t>
            </a:r>
            <a:r>
              <a:rPr lang="ru-RU" sz="2800" dirty="0">
                <a:latin typeface="Times New Roman" pitchFamily="18" charset="0"/>
              </a:rPr>
              <a:t> </a:t>
            </a:r>
          </a:p>
        </p:txBody>
      </p:sp>
      <p:pic>
        <p:nvPicPr>
          <p:cNvPr id="6" name="Рисунок 5" descr="school02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260648"/>
            <a:ext cx="8496944" cy="482453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2483768" y="332656"/>
            <a:ext cx="4244975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800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Дробные</a:t>
            </a:r>
            <a:r>
              <a:rPr lang="ru-RU" sz="4800" i="1" dirty="0">
                <a:solidFill>
                  <a:srgbClr val="FF058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  <a:r>
              <a:rPr lang="ru-RU" sz="4800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числа</a:t>
            </a:r>
          </a:p>
        </p:txBody>
      </p:sp>
      <p:graphicFrame>
        <p:nvGraphicFramePr>
          <p:cNvPr id="22542" name="Object 14"/>
          <p:cNvGraphicFramePr>
            <a:graphicFrameLocks noChangeAspect="1"/>
          </p:cNvGraphicFramePr>
          <p:nvPr/>
        </p:nvGraphicFramePr>
        <p:xfrm>
          <a:off x="4355976" y="5589240"/>
          <a:ext cx="444500" cy="838200"/>
        </p:xfrm>
        <a:graphic>
          <a:graphicData uri="http://schemas.openxmlformats.org/presentationml/2006/ole">
            <p:oleObj spid="_x0000_s3074" name="Формула" r:id="rId3" imgW="203040" imgH="406080" progId="Equation.3">
              <p:embed/>
            </p:oleObj>
          </a:graphicData>
        </a:graphic>
      </p:graphicFrame>
      <p:graphicFrame>
        <p:nvGraphicFramePr>
          <p:cNvPr id="22543" name="Object 15"/>
          <p:cNvGraphicFramePr>
            <a:graphicFrameLocks noChangeAspect="1"/>
          </p:cNvGraphicFramePr>
          <p:nvPr/>
        </p:nvGraphicFramePr>
        <p:xfrm>
          <a:off x="7524328" y="4293096"/>
          <a:ext cx="473075" cy="838200"/>
        </p:xfrm>
        <a:graphic>
          <a:graphicData uri="http://schemas.openxmlformats.org/presentationml/2006/ole">
            <p:oleObj spid="_x0000_s3075" name="Формула" r:id="rId4" imgW="215640" imgH="406080" progId="Equation.3">
              <p:embed/>
            </p:oleObj>
          </a:graphicData>
        </a:graphic>
      </p:graphicFrame>
      <p:graphicFrame>
        <p:nvGraphicFramePr>
          <p:cNvPr id="22544" name="Object 16"/>
          <p:cNvGraphicFramePr>
            <a:graphicFrameLocks noChangeAspect="1"/>
          </p:cNvGraphicFramePr>
          <p:nvPr/>
        </p:nvGraphicFramePr>
        <p:xfrm>
          <a:off x="899592" y="4149080"/>
          <a:ext cx="473075" cy="838200"/>
        </p:xfrm>
        <a:graphic>
          <a:graphicData uri="http://schemas.openxmlformats.org/presentationml/2006/ole">
            <p:oleObj spid="_x0000_s3076" name="Формула" r:id="rId5" imgW="215640" imgH="406080" progId="Equation.3">
              <p:embed/>
            </p:oleObj>
          </a:graphicData>
        </a:graphic>
      </p:graphicFrame>
      <p:graphicFrame>
        <p:nvGraphicFramePr>
          <p:cNvPr id="22545" name="Object 17"/>
          <p:cNvGraphicFramePr>
            <a:graphicFrameLocks noChangeAspect="1"/>
          </p:cNvGraphicFramePr>
          <p:nvPr/>
        </p:nvGraphicFramePr>
        <p:xfrm>
          <a:off x="5292080" y="4293096"/>
          <a:ext cx="639762" cy="838200"/>
        </p:xfrm>
        <a:graphic>
          <a:graphicData uri="http://schemas.openxmlformats.org/presentationml/2006/ole">
            <p:oleObj spid="_x0000_s3077" name="Формула" r:id="rId6" imgW="291960" imgH="406080" progId="Equation.3">
              <p:embed/>
            </p:oleObj>
          </a:graphicData>
        </a:graphic>
      </p:graphicFrame>
      <p:graphicFrame>
        <p:nvGraphicFramePr>
          <p:cNvPr id="22546" name="Object 18"/>
          <p:cNvGraphicFramePr>
            <a:graphicFrameLocks noChangeAspect="1"/>
          </p:cNvGraphicFramePr>
          <p:nvPr/>
        </p:nvGraphicFramePr>
        <p:xfrm>
          <a:off x="6156176" y="2780928"/>
          <a:ext cx="722312" cy="811212"/>
        </p:xfrm>
        <a:graphic>
          <a:graphicData uri="http://schemas.openxmlformats.org/presentationml/2006/ole">
            <p:oleObj spid="_x0000_s3078" name="Формула" r:id="rId7" imgW="330120" imgH="393480" progId="Equation.3">
              <p:embed/>
            </p:oleObj>
          </a:graphicData>
        </a:graphic>
      </p:graphicFrame>
      <p:graphicFrame>
        <p:nvGraphicFramePr>
          <p:cNvPr id="22547" name="Object 19"/>
          <p:cNvGraphicFramePr>
            <a:graphicFrameLocks noChangeAspect="1"/>
          </p:cNvGraphicFramePr>
          <p:nvPr/>
        </p:nvGraphicFramePr>
        <p:xfrm>
          <a:off x="8244408" y="2708920"/>
          <a:ext cx="639763" cy="930275"/>
        </p:xfrm>
        <a:graphic>
          <a:graphicData uri="http://schemas.openxmlformats.org/presentationml/2006/ole">
            <p:oleObj spid="_x0000_s3079" name="Формула" r:id="rId8" imgW="279360" imgH="406080" progId="Equation.3">
              <p:embed/>
            </p:oleObj>
          </a:graphicData>
        </a:graphic>
      </p:graphicFrame>
      <p:graphicFrame>
        <p:nvGraphicFramePr>
          <p:cNvPr id="22548" name="Object 20"/>
          <p:cNvGraphicFramePr>
            <a:graphicFrameLocks noChangeAspect="1"/>
          </p:cNvGraphicFramePr>
          <p:nvPr/>
        </p:nvGraphicFramePr>
        <p:xfrm>
          <a:off x="6228184" y="5517232"/>
          <a:ext cx="909638" cy="1003300"/>
        </p:xfrm>
        <a:graphic>
          <a:graphicData uri="http://schemas.openxmlformats.org/presentationml/2006/ole">
            <p:oleObj spid="_x0000_s3080" name="Формула" r:id="rId9" imgW="368280" imgH="406080" progId="Equation.3">
              <p:embed/>
            </p:oleObj>
          </a:graphicData>
        </a:graphic>
      </p:graphicFrame>
      <p:graphicFrame>
        <p:nvGraphicFramePr>
          <p:cNvPr id="22549" name="Object 21"/>
          <p:cNvGraphicFramePr>
            <a:graphicFrameLocks noChangeAspect="1"/>
          </p:cNvGraphicFramePr>
          <p:nvPr/>
        </p:nvGraphicFramePr>
        <p:xfrm>
          <a:off x="1403648" y="5445224"/>
          <a:ext cx="1139825" cy="1041400"/>
        </p:xfrm>
        <a:graphic>
          <a:graphicData uri="http://schemas.openxmlformats.org/presentationml/2006/ole">
            <p:oleObj spid="_x0000_s3081" name="Формула" r:id="rId10" imgW="444240" imgH="406080" progId="Equation.3">
              <p:embed/>
            </p:oleObj>
          </a:graphicData>
        </a:graphic>
      </p:graphicFrame>
      <p:graphicFrame>
        <p:nvGraphicFramePr>
          <p:cNvPr id="22550" name="Object 22"/>
          <p:cNvGraphicFramePr>
            <a:graphicFrameLocks noChangeAspect="1"/>
          </p:cNvGraphicFramePr>
          <p:nvPr/>
        </p:nvGraphicFramePr>
        <p:xfrm>
          <a:off x="3131840" y="4221088"/>
          <a:ext cx="639763" cy="838200"/>
        </p:xfrm>
        <a:graphic>
          <a:graphicData uri="http://schemas.openxmlformats.org/presentationml/2006/ole">
            <p:oleObj spid="_x0000_s3082" name="Формула" r:id="rId11" imgW="291960" imgH="406080" progId="Equation.3">
              <p:embed/>
            </p:oleObj>
          </a:graphicData>
        </a:graphic>
      </p:graphicFrame>
      <p:graphicFrame>
        <p:nvGraphicFramePr>
          <p:cNvPr id="22551" name="Object 23"/>
          <p:cNvGraphicFramePr>
            <a:graphicFrameLocks noChangeAspect="1"/>
          </p:cNvGraphicFramePr>
          <p:nvPr/>
        </p:nvGraphicFramePr>
        <p:xfrm>
          <a:off x="0" y="2780928"/>
          <a:ext cx="639763" cy="838200"/>
        </p:xfrm>
        <a:graphic>
          <a:graphicData uri="http://schemas.openxmlformats.org/presentationml/2006/ole">
            <p:oleObj spid="_x0000_s3083" name="Формула" r:id="rId12" imgW="291960" imgH="406080" progId="Equation.3">
              <p:embed/>
            </p:oleObj>
          </a:graphicData>
        </a:graphic>
      </p:graphicFrame>
      <p:graphicFrame>
        <p:nvGraphicFramePr>
          <p:cNvPr id="22552" name="Object 24"/>
          <p:cNvGraphicFramePr>
            <a:graphicFrameLocks noChangeAspect="1"/>
          </p:cNvGraphicFramePr>
          <p:nvPr/>
        </p:nvGraphicFramePr>
        <p:xfrm>
          <a:off x="1043608" y="1340768"/>
          <a:ext cx="639763" cy="838200"/>
        </p:xfrm>
        <a:graphic>
          <a:graphicData uri="http://schemas.openxmlformats.org/presentationml/2006/ole">
            <p:oleObj spid="_x0000_s3084" name="Формула" r:id="rId13" imgW="291960" imgH="406080" progId="Equation.3">
              <p:embed/>
            </p:oleObj>
          </a:graphicData>
        </a:graphic>
      </p:graphicFrame>
      <p:graphicFrame>
        <p:nvGraphicFramePr>
          <p:cNvPr id="22556" name="Object 28"/>
          <p:cNvGraphicFramePr>
            <a:graphicFrameLocks noChangeAspect="1"/>
          </p:cNvGraphicFramePr>
          <p:nvPr/>
        </p:nvGraphicFramePr>
        <p:xfrm>
          <a:off x="1907704" y="2708920"/>
          <a:ext cx="495300" cy="901700"/>
        </p:xfrm>
        <a:graphic>
          <a:graphicData uri="http://schemas.openxmlformats.org/presentationml/2006/ole">
            <p:oleObj spid="_x0000_s3085" name="Формула" r:id="rId14" imgW="215640" imgH="393480" progId="Equation.3">
              <p:embed/>
            </p:oleObj>
          </a:graphicData>
        </a:graphic>
      </p:graphicFrame>
      <p:sp>
        <p:nvSpPr>
          <p:cNvPr id="3087" name="Rectangle 1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086" name="Picture 14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47864" y="1340768"/>
            <a:ext cx="288032" cy="720080"/>
          </a:xfrm>
          <a:prstGeom prst="rect">
            <a:avLst/>
          </a:prstGeom>
          <a:noFill/>
        </p:spPr>
      </p:pic>
      <p:sp>
        <p:nvSpPr>
          <p:cNvPr id="3088" name="Rectangle 16"/>
          <p:cNvSpPr>
            <a:spLocks noChangeArrowheads="1"/>
          </p:cNvSpPr>
          <p:nvPr/>
        </p:nvSpPr>
        <p:spPr bwMode="auto">
          <a:xfrm>
            <a:off x="0" y="10858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90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92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091" name="Picture 19"/>
          <p:cNvPicPr>
            <a:picLocks noChangeAspect="1" noChangeArrowheads="1"/>
          </p:cNvPicPr>
          <p:nvPr/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5976" y="2924944"/>
            <a:ext cx="228600" cy="676275"/>
          </a:xfrm>
          <a:prstGeom prst="rect">
            <a:avLst/>
          </a:prstGeom>
          <a:noFill/>
        </p:spPr>
      </p:pic>
      <p:sp>
        <p:nvSpPr>
          <p:cNvPr id="3094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093" name="Picture 21"/>
          <p:cNvPicPr>
            <a:picLocks noChangeAspect="1" noChangeArrowheads="1"/>
          </p:cNvPicPr>
          <p:nvPr/>
        </p:nvPicPr>
        <p:blipFill>
          <a:blip r:embed="rId1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92080" y="1412776"/>
            <a:ext cx="400050" cy="676275"/>
          </a:xfrm>
          <a:prstGeom prst="rect">
            <a:avLst/>
          </a:prstGeom>
          <a:noFill/>
        </p:spPr>
      </p:pic>
      <p:sp>
        <p:nvSpPr>
          <p:cNvPr id="3096" name="Rectangle 2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95" name="Picture 23"/>
          <p:cNvPicPr>
            <a:picLocks noChangeAspect="1" noChangeArrowheads="1"/>
          </p:cNvPicPr>
          <p:nvPr/>
        </p:nvPicPr>
        <p:blipFill>
          <a:blip r:embed="rId1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08304" y="1412776"/>
            <a:ext cx="504056" cy="753585"/>
          </a:xfrm>
          <a:prstGeom prst="rect">
            <a:avLst/>
          </a:prstGeom>
          <a:noFill/>
        </p:spPr>
      </p:pic>
      <p:sp>
        <p:nvSpPr>
          <p:cNvPr id="3097" name="Rectangle 25"/>
          <p:cNvSpPr>
            <a:spLocks noChangeArrowheads="1"/>
          </p:cNvSpPr>
          <p:nvPr/>
        </p:nvSpPr>
        <p:spPr bwMode="auto">
          <a:xfrm>
            <a:off x="0" y="9906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8" name="Text Box 10"/>
          <p:cNvSpPr txBox="1">
            <a:spLocks noChangeArrowheads="1"/>
          </p:cNvSpPr>
          <p:nvPr/>
        </p:nvSpPr>
        <p:spPr bwMode="auto">
          <a:xfrm>
            <a:off x="395536" y="4581128"/>
            <a:ext cx="6336704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ru-RU" sz="3200" i="1" dirty="0">
                <a:latin typeface="Times New Roman" pitchFamily="18" charset="0"/>
              </a:rPr>
              <a:t>Отрицательные числа трактовались </a:t>
            </a:r>
          </a:p>
          <a:p>
            <a:r>
              <a:rPr lang="ru-RU" sz="3200" i="1" dirty="0">
                <a:latin typeface="Times New Roman" pitchFamily="18" charset="0"/>
              </a:rPr>
              <a:t>так же как </a:t>
            </a:r>
            <a:r>
              <a:rPr lang="ru-RU" sz="3200" i="1" dirty="0" smtClean="0">
                <a:solidFill>
                  <a:srgbClr val="0070C0"/>
                </a:solidFill>
                <a:latin typeface="Times New Roman" pitchFamily="18" charset="0"/>
              </a:rPr>
              <a:t>долг</a:t>
            </a:r>
            <a:r>
              <a:rPr lang="ru-RU" sz="3200" i="1" dirty="0" smtClean="0">
                <a:latin typeface="Times New Roman" pitchFamily="18" charset="0"/>
              </a:rPr>
              <a:t> при </a:t>
            </a:r>
            <a:r>
              <a:rPr lang="ru-RU" sz="3200" i="1" dirty="0">
                <a:latin typeface="Times New Roman" pitchFamily="18" charset="0"/>
              </a:rPr>
              <a:t>финансовых и </a:t>
            </a:r>
          </a:p>
          <a:p>
            <a:pPr algn="l"/>
            <a:r>
              <a:rPr lang="ru-RU" sz="3200" i="1" dirty="0">
                <a:latin typeface="Times New Roman" pitchFamily="18" charset="0"/>
              </a:rPr>
              <a:t>бартерных расчетах. </a:t>
            </a:r>
          </a:p>
        </p:txBody>
      </p:sp>
      <p:sp>
        <p:nvSpPr>
          <p:cNvPr id="17421" name="Text Box 13"/>
          <p:cNvSpPr txBox="1">
            <a:spLocks noChangeArrowheads="1"/>
          </p:cNvSpPr>
          <p:nvPr/>
        </p:nvSpPr>
        <p:spPr bwMode="auto">
          <a:xfrm>
            <a:off x="5508104" y="764704"/>
            <a:ext cx="3635896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ru-RU" sz="32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</a:rPr>
              <a:t>При решении алгебраических уравнений возникло понятие </a:t>
            </a:r>
            <a:r>
              <a:rPr lang="ru-RU" sz="3200" i="1" dirty="0" smtClean="0">
                <a:solidFill>
                  <a:srgbClr val="0070C0"/>
                </a:solidFill>
                <a:latin typeface="Times New Roman" pitchFamily="18" charset="0"/>
              </a:rPr>
              <a:t>отрицательные числа</a:t>
            </a:r>
            <a:endParaRPr lang="ru-RU" sz="3200" i="1" dirty="0">
              <a:solidFill>
                <a:srgbClr val="0070C0"/>
              </a:solidFill>
              <a:latin typeface="Times New Roman" pitchFamily="18" charset="0"/>
            </a:endParaRPr>
          </a:p>
        </p:txBody>
      </p:sp>
      <p:pic>
        <p:nvPicPr>
          <p:cNvPr id="6" name="Рисунок 5" descr="school2318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332656"/>
            <a:ext cx="4896544" cy="403244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61" name="Oval 105"/>
          <p:cNvSpPr>
            <a:spLocks noChangeArrowheads="1"/>
          </p:cNvSpPr>
          <p:nvPr/>
        </p:nvSpPr>
        <p:spPr bwMode="auto">
          <a:xfrm>
            <a:off x="1066800" y="2438400"/>
            <a:ext cx="6477000" cy="4114800"/>
          </a:xfrm>
          <a:prstGeom prst="ellipse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5400000" scaled="0"/>
            <a:tileRect/>
          </a:gradFill>
          <a:ln w="28575">
            <a:solidFill>
              <a:schemeClr val="tx1">
                <a:lumMod val="95000"/>
                <a:lumOff val="5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460" name="AutoShape 4"/>
          <p:cNvSpPr>
            <a:spLocks noChangeArrowheads="1"/>
          </p:cNvSpPr>
          <p:nvPr/>
        </p:nvSpPr>
        <p:spPr bwMode="auto">
          <a:xfrm>
            <a:off x="4711700" y="266700"/>
            <a:ext cx="4114800" cy="19050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7DBE"/>
              </a:gs>
              <a:gs pos="100000">
                <a:schemeClr val="bg1"/>
              </a:gs>
            </a:gsLst>
            <a:lin ang="5400000" scaled="1"/>
          </a:gradFill>
          <a:ln w="28575">
            <a:solidFill>
              <a:srgbClr val="FF33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461" name="AutoShape 5"/>
          <p:cNvSpPr>
            <a:spLocks noChangeArrowheads="1"/>
          </p:cNvSpPr>
          <p:nvPr/>
        </p:nvSpPr>
        <p:spPr bwMode="auto">
          <a:xfrm>
            <a:off x="381000" y="228600"/>
            <a:ext cx="4191000" cy="1905000"/>
          </a:xfrm>
          <a:prstGeom prst="roundRect">
            <a:avLst>
              <a:gd name="adj" fmla="val 16667"/>
            </a:avLst>
          </a:prstGeom>
          <a:solidFill>
            <a:schemeClr val="accent1">
              <a:lumMod val="90000"/>
            </a:schemeClr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4876800" y="533400"/>
            <a:ext cx="359463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ru-RU" sz="3200" u="sng" dirty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Натуральные</a:t>
            </a:r>
            <a:r>
              <a:rPr lang="ru-RU" sz="3200" u="sng" dirty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 числа</a:t>
            </a:r>
          </a:p>
        </p:txBody>
      </p:sp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390525" y="331788"/>
            <a:ext cx="3957638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000" u="sng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Числа,</a:t>
            </a:r>
          </a:p>
          <a:p>
            <a:r>
              <a:rPr lang="ru-RU" sz="3000" u="sng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им противоположные</a:t>
            </a:r>
          </a:p>
        </p:txBody>
      </p:sp>
      <p:grpSp>
        <p:nvGrpSpPr>
          <p:cNvPr id="2" name="Group 52"/>
          <p:cNvGrpSpPr>
            <a:grpSpLocks/>
          </p:cNvGrpSpPr>
          <p:nvPr/>
        </p:nvGrpSpPr>
        <p:grpSpPr bwMode="auto">
          <a:xfrm>
            <a:off x="4953000" y="1295400"/>
            <a:ext cx="631825" cy="631825"/>
            <a:chOff x="576" y="1584"/>
            <a:chExt cx="336" cy="336"/>
          </a:xfrm>
        </p:grpSpPr>
        <p:sp>
          <p:nvSpPr>
            <p:cNvPr id="19509" name="Oval 53"/>
            <p:cNvSpPr>
              <a:spLocks noChangeArrowheads="1"/>
            </p:cNvSpPr>
            <p:nvPr/>
          </p:nvSpPr>
          <p:spPr bwMode="auto">
            <a:xfrm>
              <a:off x="576" y="1584"/>
              <a:ext cx="336" cy="336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7DBE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510" name="Text Box 54"/>
            <p:cNvSpPr txBox="1">
              <a:spLocks noChangeArrowheads="1"/>
            </p:cNvSpPr>
            <p:nvPr/>
          </p:nvSpPr>
          <p:spPr bwMode="auto">
            <a:xfrm>
              <a:off x="624" y="1584"/>
              <a:ext cx="240" cy="3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/>
              <a:r>
                <a:rPr lang="ru-RU" sz="3200"/>
                <a:t>1</a:t>
              </a:r>
            </a:p>
          </p:txBody>
        </p:sp>
      </p:grpSp>
      <p:grpSp>
        <p:nvGrpSpPr>
          <p:cNvPr id="3" name="Group 67"/>
          <p:cNvGrpSpPr>
            <a:grpSpLocks/>
          </p:cNvGrpSpPr>
          <p:nvPr/>
        </p:nvGrpSpPr>
        <p:grpSpPr bwMode="auto">
          <a:xfrm>
            <a:off x="5562600" y="1295400"/>
            <a:ext cx="631825" cy="631825"/>
            <a:chOff x="576" y="1584"/>
            <a:chExt cx="336" cy="336"/>
          </a:xfrm>
        </p:grpSpPr>
        <p:sp>
          <p:nvSpPr>
            <p:cNvPr id="19524" name="Oval 68"/>
            <p:cNvSpPr>
              <a:spLocks noChangeArrowheads="1"/>
            </p:cNvSpPr>
            <p:nvPr/>
          </p:nvSpPr>
          <p:spPr bwMode="auto">
            <a:xfrm>
              <a:off x="576" y="1584"/>
              <a:ext cx="336" cy="336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7DBE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525" name="Text Box 69"/>
            <p:cNvSpPr txBox="1">
              <a:spLocks noChangeArrowheads="1"/>
            </p:cNvSpPr>
            <p:nvPr/>
          </p:nvSpPr>
          <p:spPr bwMode="auto">
            <a:xfrm>
              <a:off x="624" y="1584"/>
              <a:ext cx="240" cy="3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/>
              <a:r>
                <a:rPr lang="ru-RU" sz="3200"/>
                <a:t>2</a:t>
              </a:r>
            </a:p>
          </p:txBody>
        </p:sp>
      </p:grpSp>
      <p:grpSp>
        <p:nvGrpSpPr>
          <p:cNvPr id="4" name="Group 70"/>
          <p:cNvGrpSpPr>
            <a:grpSpLocks/>
          </p:cNvGrpSpPr>
          <p:nvPr/>
        </p:nvGrpSpPr>
        <p:grpSpPr bwMode="auto">
          <a:xfrm>
            <a:off x="6172200" y="1295400"/>
            <a:ext cx="631825" cy="631825"/>
            <a:chOff x="576" y="1584"/>
            <a:chExt cx="336" cy="336"/>
          </a:xfrm>
        </p:grpSpPr>
        <p:sp>
          <p:nvSpPr>
            <p:cNvPr id="19527" name="Oval 71"/>
            <p:cNvSpPr>
              <a:spLocks noChangeArrowheads="1"/>
            </p:cNvSpPr>
            <p:nvPr/>
          </p:nvSpPr>
          <p:spPr bwMode="auto">
            <a:xfrm>
              <a:off x="576" y="1584"/>
              <a:ext cx="336" cy="336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7DBE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528" name="Text Box 72"/>
            <p:cNvSpPr txBox="1">
              <a:spLocks noChangeArrowheads="1"/>
            </p:cNvSpPr>
            <p:nvPr/>
          </p:nvSpPr>
          <p:spPr bwMode="auto">
            <a:xfrm>
              <a:off x="624" y="1584"/>
              <a:ext cx="240" cy="3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/>
              <a:r>
                <a:rPr lang="ru-RU" sz="3200"/>
                <a:t>3</a:t>
              </a:r>
            </a:p>
          </p:txBody>
        </p:sp>
      </p:grpSp>
      <p:grpSp>
        <p:nvGrpSpPr>
          <p:cNvPr id="5" name="Group 73"/>
          <p:cNvGrpSpPr>
            <a:grpSpLocks/>
          </p:cNvGrpSpPr>
          <p:nvPr/>
        </p:nvGrpSpPr>
        <p:grpSpPr bwMode="auto">
          <a:xfrm>
            <a:off x="6781800" y="1295400"/>
            <a:ext cx="631825" cy="631825"/>
            <a:chOff x="576" y="1584"/>
            <a:chExt cx="336" cy="336"/>
          </a:xfrm>
        </p:grpSpPr>
        <p:sp>
          <p:nvSpPr>
            <p:cNvPr id="19530" name="Oval 74"/>
            <p:cNvSpPr>
              <a:spLocks noChangeArrowheads="1"/>
            </p:cNvSpPr>
            <p:nvPr/>
          </p:nvSpPr>
          <p:spPr bwMode="auto">
            <a:xfrm>
              <a:off x="576" y="1584"/>
              <a:ext cx="336" cy="336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7DBE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531" name="Text Box 75"/>
            <p:cNvSpPr txBox="1">
              <a:spLocks noChangeArrowheads="1"/>
            </p:cNvSpPr>
            <p:nvPr/>
          </p:nvSpPr>
          <p:spPr bwMode="auto">
            <a:xfrm>
              <a:off x="624" y="1584"/>
              <a:ext cx="240" cy="3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/>
              <a:r>
                <a:rPr lang="ru-RU" sz="3200"/>
                <a:t>4</a:t>
              </a:r>
            </a:p>
          </p:txBody>
        </p:sp>
      </p:grpSp>
      <p:grpSp>
        <p:nvGrpSpPr>
          <p:cNvPr id="6" name="Group 76"/>
          <p:cNvGrpSpPr>
            <a:grpSpLocks/>
          </p:cNvGrpSpPr>
          <p:nvPr/>
        </p:nvGrpSpPr>
        <p:grpSpPr bwMode="auto">
          <a:xfrm>
            <a:off x="8001000" y="1295400"/>
            <a:ext cx="631825" cy="631825"/>
            <a:chOff x="576" y="1584"/>
            <a:chExt cx="336" cy="336"/>
          </a:xfrm>
        </p:grpSpPr>
        <p:sp>
          <p:nvSpPr>
            <p:cNvPr id="19533" name="Oval 77"/>
            <p:cNvSpPr>
              <a:spLocks noChangeArrowheads="1"/>
            </p:cNvSpPr>
            <p:nvPr/>
          </p:nvSpPr>
          <p:spPr bwMode="auto">
            <a:xfrm>
              <a:off x="576" y="1584"/>
              <a:ext cx="336" cy="336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7DBE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534" name="Text Box 78"/>
            <p:cNvSpPr txBox="1">
              <a:spLocks noChangeArrowheads="1"/>
            </p:cNvSpPr>
            <p:nvPr/>
          </p:nvSpPr>
          <p:spPr bwMode="auto">
            <a:xfrm>
              <a:off x="624" y="1584"/>
              <a:ext cx="240" cy="3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/>
              <a:r>
                <a:rPr lang="ru-RU" sz="3200"/>
                <a:t>6</a:t>
              </a:r>
            </a:p>
          </p:txBody>
        </p:sp>
      </p:grpSp>
      <p:grpSp>
        <p:nvGrpSpPr>
          <p:cNvPr id="7" name="Group 79"/>
          <p:cNvGrpSpPr>
            <a:grpSpLocks/>
          </p:cNvGrpSpPr>
          <p:nvPr/>
        </p:nvGrpSpPr>
        <p:grpSpPr bwMode="auto">
          <a:xfrm>
            <a:off x="7391400" y="1295400"/>
            <a:ext cx="631825" cy="631825"/>
            <a:chOff x="576" y="1584"/>
            <a:chExt cx="336" cy="336"/>
          </a:xfrm>
        </p:grpSpPr>
        <p:sp>
          <p:nvSpPr>
            <p:cNvPr id="19536" name="Oval 80"/>
            <p:cNvSpPr>
              <a:spLocks noChangeArrowheads="1"/>
            </p:cNvSpPr>
            <p:nvPr/>
          </p:nvSpPr>
          <p:spPr bwMode="auto">
            <a:xfrm>
              <a:off x="576" y="1584"/>
              <a:ext cx="336" cy="336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7DBE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537" name="Text Box 81"/>
            <p:cNvSpPr txBox="1">
              <a:spLocks noChangeArrowheads="1"/>
            </p:cNvSpPr>
            <p:nvPr/>
          </p:nvSpPr>
          <p:spPr bwMode="auto">
            <a:xfrm>
              <a:off x="624" y="1584"/>
              <a:ext cx="240" cy="3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/>
              <a:r>
                <a:rPr lang="ru-RU" sz="3200"/>
                <a:t>5</a:t>
              </a:r>
            </a:p>
          </p:txBody>
        </p:sp>
      </p:grpSp>
      <p:grpSp>
        <p:nvGrpSpPr>
          <p:cNvPr id="8" name="Group 85"/>
          <p:cNvGrpSpPr>
            <a:grpSpLocks/>
          </p:cNvGrpSpPr>
          <p:nvPr/>
        </p:nvGrpSpPr>
        <p:grpSpPr bwMode="auto">
          <a:xfrm>
            <a:off x="1295400" y="1371600"/>
            <a:ext cx="631825" cy="631825"/>
            <a:chOff x="2064" y="1920"/>
            <a:chExt cx="398" cy="398"/>
          </a:xfrm>
        </p:grpSpPr>
        <p:sp>
          <p:nvSpPr>
            <p:cNvPr id="19539" name="Oval 83"/>
            <p:cNvSpPr>
              <a:spLocks noChangeArrowheads="1"/>
            </p:cNvSpPr>
            <p:nvPr/>
          </p:nvSpPr>
          <p:spPr bwMode="auto">
            <a:xfrm>
              <a:off x="2064" y="1920"/>
              <a:ext cx="398" cy="398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2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540" name="Text Box 84"/>
            <p:cNvSpPr txBox="1">
              <a:spLocks noChangeArrowheads="1"/>
            </p:cNvSpPr>
            <p:nvPr/>
          </p:nvSpPr>
          <p:spPr bwMode="auto">
            <a:xfrm>
              <a:off x="2112" y="1968"/>
              <a:ext cx="28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/>
              <a:r>
                <a:rPr lang="ru-RU" sz="2400" dirty="0"/>
                <a:t>-5</a:t>
              </a:r>
            </a:p>
          </p:txBody>
        </p:sp>
      </p:grpSp>
      <p:grpSp>
        <p:nvGrpSpPr>
          <p:cNvPr id="9" name="Group 86"/>
          <p:cNvGrpSpPr>
            <a:grpSpLocks/>
          </p:cNvGrpSpPr>
          <p:nvPr/>
        </p:nvGrpSpPr>
        <p:grpSpPr bwMode="auto">
          <a:xfrm>
            <a:off x="1905000" y="1371600"/>
            <a:ext cx="631825" cy="631825"/>
            <a:chOff x="2064" y="1920"/>
            <a:chExt cx="398" cy="398"/>
          </a:xfrm>
        </p:grpSpPr>
        <p:sp>
          <p:nvSpPr>
            <p:cNvPr id="19543" name="Oval 87"/>
            <p:cNvSpPr>
              <a:spLocks noChangeArrowheads="1"/>
            </p:cNvSpPr>
            <p:nvPr/>
          </p:nvSpPr>
          <p:spPr bwMode="auto">
            <a:xfrm>
              <a:off x="2064" y="1920"/>
              <a:ext cx="398" cy="398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2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544" name="Text Box 88"/>
            <p:cNvSpPr txBox="1">
              <a:spLocks noChangeArrowheads="1"/>
            </p:cNvSpPr>
            <p:nvPr/>
          </p:nvSpPr>
          <p:spPr bwMode="auto">
            <a:xfrm>
              <a:off x="2112" y="1968"/>
              <a:ext cx="28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/>
              <a:r>
                <a:rPr lang="ru-RU" sz="2400" dirty="0"/>
                <a:t>-4</a:t>
              </a:r>
            </a:p>
          </p:txBody>
        </p:sp>
      </p:grpSp>
      <p:grpSp>
        <p:nvGrpSpPr>
          <p:cNvPr id="10" name="Group 89"/>
          <p:cNvGrpSpPr>
            <a:grpSpLocks/>
          </p:cNvGrpSpPr>
          <p:nvPr/>
        </p:nvGrpSpPr>
        <p:grpSpPr bwMode="auto">
          <a:xfrm>
            <a:off x="2514600" y="1371600"/>
            <a:ext cx="631825" cy="631825"/>
            <a:chOff x="2064" y="1920"/>
            <a:chExt cx="398" cy="398"/>
          </a:xfrm>
        </p:grpSpPr>
        <p:sp>
          <p:nvSpPr>
            <p:cNvPr id="19546" name="Oval 90"/>
            <p:cNvSpPr>
              <a:spLocks noChangeArrowheads="1"/>
            </p:cNvSpPr>
            <p:nvPr/>
          </p:nvSpPr>
          <p:spPr bwMode="auto">
            <a:xfrm>
              <a:off x="2064" y="1920"/>
              <a:ext cx="398" cy="398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2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547" name="Text Box 91"/>
            <p:cNvSpPr txBox="1">
              <a:spLocks noChangeArrowheads="1"/>
            </p:cNvSpPr>
            <p:nvPr/>
          </p:nvSpPr>
          <p:spPr bwMode="auto">
            <a:xfrm>
              <a:off x="2112" y="1968"/>
              <a:ext cx="28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/>
              <a:r>
                <a:rPr lang="ru-RU" sz="2400" dirty="0"/>
                <a:t>-3</a:t>
              </a:r>
            </a:p>
          </p:txBody>
        </p:sp>
      </p:grpSp>
      <p:grpSp>
        <p:nvGrpSpPr>
          <p:cNvPr id="11" name="Group 92"/>
          <p:cNvGrpSpPr>
            <a:grpSpLocks/>
          </p:cNvGrpSpPr>
          <p:nvPr/>
        </p:nvGrpSpPr>
        <p:grpSpPr bwMode="auto">
          <a:xfrm>
            <a:off x="3124200" y="1371600"/>
            <a:ext cx="631825" cy="631825"/>
            <a:chOff x="2064" y="1920"/>
            <a:chExt cx="398" cy="398"/>
          </a:xfrm>
        </p:grpSpPr>
        <p:sp>
          <p:nvSpPr>
            <p:cNvPr id="19549" name="Oval 93"/>
            <p:cNvSpPr>
              <a:spLocks noChangeArrowheads="1"/>
            </p:cNvSpPr>
            <p:nvPr/>
          </p:nvSpPr>
          <p:spPr bwMode="auto">
            <a:xfrm>
              <a:off x="2064" y="1920"/>
              <a:ext cx="398" cy="398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2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550" name="Text Box 94"/>
            <p:cNvSpPr txBox="1">
              <a:spLocks noChangeArrowheads="1"/>
            </p:cNvSpPr>
            <p:nvPr/>
          </p:nvSpPr>
          <p:spPr bwMode="auto">
            <a:xfrm>
              <a:off x="2112" y="1968"/>
              <a:ext cx="28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/>
              <a:r>
                <a:rPr lang="ru-RU" sz="2400" dirty="0"/>
                <a:t>-2</a:t>
              </a:r>
            </a:p>
          </p:txBody>
        </p:sp>
      </p:grpSp>
      <p:grpSp>
        <p:nvGrpSpPr>
          <p:cNvPr id="12" name="Group 95"/>
          <p:cNvGrpSpPr>
            <a:grpSpLocks/>
          </p:cNvGrpSpPr>
          <p:nvPr/>
        </p:nvGrpSpPr>
        <p:grpSpPr bwMode="auto">
          <a:xfrm>
            <a:off x="3733800" y="1371600"/>
            <a:ext cx="631825" cy="631825"/>
            <a:chOff x="2064" y="1920"/>
            <a:chExt cx="398" cy="398"/>
          </a:xfrm>
        </p:grpSpPr>
        <p:sp>
          <p:nvSpPr>
            <p:cNvPr id="19552" name="Oval 96"/>
            <p:cNvSpPr>
              <a:spLocks noChangeArrowheads="1"/>
            </p:cNvSpPr>
            <p:nvPr/>
          </p:nvSpPr>
          <p:spPr bwMode="auto">
            <a:xfrm>
              <a:off x="2064" y="1920"/>
              <a:ext cx="398" cy="398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2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553" name="Text Box 97"/>
            <p:cNvSpPr txBox="1">
              <a:spLocks noChangeArrowheads="1"/>
            </p:cNvSpPr>
            <p:nvPr/>
          </p:nvSpPr>
          <p:spPr bwMode="auto">
            <a:xfrm>
              <a:off x="2112" y="1968"/>
              <a:ext cx="28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/>
              <a:r>
                <a:rPr lang="ru-RU" sz="2400"/>
                <a:t>-1</a:t>
              </a:r>
            </a:p>
          </p:txBody>
        </p:sp>
      </p:grpSp>
      <p:grpSp>
        <p:nvGrpSpPr>
          <p:cNvPr id="13" name="Group 98"/>
          <p:cNvGrpSpPr>
            <a:grpSpLocks/>
          </p:cNvGrpSpPr>
          <p:nvPr/>
        </p:nvGrpSpPr>
        <p:grpSpPr bwMode="auto">
          <a:xfrm>
            <a:off x="685800" y="1371600"/>
            <a:ext cx="631825" cy="631825"/>
            <a:chOff x="2064" y="1920"/>
            <a:chExt cx="398" cy="398"/>
          </a:xfrm>
        </p:grpSpPr>
        <p:sp>
          <p:nvSpPr>
            <p:cNvPr id="19555" name="Oval 99"/>
            <p:cNvSpPr>
              <a:spLocks noChangeArrowheads="1"/>
            </p:cNvSpPr>
            <p:nvPr/>
          </p:nvSpPr>
          <p:spPr bwMode="auto">
            <a:xfrm>
              <a:off x="2064" y="1920"/>
              <a:ext cx="398" cy="398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2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556" name="Text Box 100"/>
            <p:cNvSpPr txBox="1">
              <a:spLocks noChangeArrowheads="1"/>
            </p:cNvSpPr>
            <p:nvPr/>
          </p:nvSpPr>
          <p:spPr bwMode="auto">
            <a:xfrm>
              <a:off x="2112" y="1968"/>
              <a:ext cx="28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/>
              <a:r>
                <a:rPr lang="ru-RU" sz="2400" dirty="0"/>
                <a:t>-6</a:t>
              </a:r>
            </a:p>
          </p:txBody>
        </p:sp>
      </p:grpSp>
      <p:pic>
        <p:nvPicPr>
          <p:cNvPr id="19495" name="Picture 39" descr="0_clr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34400" y="2286000"/>
            <a:ext cx="444500" cy="838200"/>
          </a:xfrm>
          <a:prstGeom prst="rect">
            <a:avLst/>
          </a:prstGeom>
          <a:noFill/>
        </p:spPr>
      </p:pic>
      <p:sp>
        <p:nvSpPr>
          <p:cNvPr id="19562" name="Text Box 106"/>
          <p:cNvSpPr txBox="1">
            <a:spLocks noChangeArrowheads="1"/>
          </p:cNvSpPr>
          <p:nvPr/>
        </p:nvSpPr>
        <p:spPr bwMode="auto">
          <a:xfrm>
            <a:off x="3059832" y="4725144"/>
            <a:ext cx="2536272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ru-RU" sz="6600" u="sng" dirty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Целые</a:t>
            </a:r>
          </a:p>
        </p:txBody>
      </p:sp>
      <p:graphicFrame>
        <p:nvGraphicFramePr>
          <p:cNvPr id="19564" name="Object 108"/>
          <p:cNvGraphicFramePr>
            <a:graphicFrameLocks noChangeAspect="1"/>
          </p:cNvGraphicFramePr>
          <p:nvPr/>
        </p:nvGraphicFramePr>
        <p:xfrm>
          <a:off x="7467600" y="2438400"/>
          <a:ext cx="1081088" cy="1055688"/>
        </p:xfrm>
        <a:graphic>
          <a:graphicData uri="http://schemas.openxmlformats.org/presentationml/2006/ole">
            <p:oleObj spid="_x0000_s4098" name="Формула" r:id="rId4" imgW="457200" imgH="444240" progId="Equation.3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3.64477E-6 C 0.00174 0.00162 0.0033 0.00347 0.00504 0.00485 C 0.00608 0.00578 0.00764 0.00555 0.00868 0.00647 C 0.01684 0.01318 0.02431 0.02335 0.03212 0.03122 C 0.04219 0.04116 0.05052 0.05342 0.06181 0.06082 C 0.06667 0.06753 0.06997 0.07423 0.07656 0.07724 C 0.0809 0.08695 0.08316 0.0858 0.08768 0.09366 C 0.09757 0.11124 0.10434 0.13251 0.11736 0.14639 C 0.12275 0.16073 0.1158 0.14408 0.12726 0.16281 C 0.13247 0.17137 0.12969 0.1716 0.13455 0.18085 C 0.13768 0.18686 0.14219 0.19172 0.14566 0.19727 C 0.14827 0.20791 0.14497 0.19704 0.15313 0.21045 C 0.15781 0.21808 0.16354 0.23427 0.1691 0.24167 C 0.17031 0.24329 0.17188 0.24468 0.17292 0.24676 C 0.18229 0.26526 0.1724 0.25069 0.179 0.25994 C 0.18368 0.27428 0.1875 0.28862 0.19271 0.30249 C 0.19479 0.30781 0.19549 0.31383 0.19757 0.31915 C 0.19896 0.32261 0.20104 0.32539 0.20243 0.32886 C 0.20677 0.34019 0.20729 0.35291 0.21233 0.36355 C 0.21459 0.37511 0.21736 0.38043 0.21858 0.39315 C 0.21806 0.42183 0.21875 0.48173 0.2099 0.5148 C 0.20781 0.52289 0.20469 0.52983 0.20243 0.53769 C 0.19584 0.56036 0.19028 0.58418 0.17413 0.59852 C 0.16788 0.61147 0.15382 0.61702 0.14323 0.62164 C 0.1316 0.63321 0.11215 0.63066 0.09879 0.63159 C 0.08351 0.63459 0.0684 0.63991 0.05313 0.64292 C 0.04618 0.64431 0.03212 0.64639 0.03212 0.64662 C 0.01528 0.64593 -0.00156 0.64616 -0.0184 0.64477 C -0.02725 0.64408 -0.03785 0.63945 -0.04687 0.63806 C -0.0533 0.63598 -0.06076 0.63506 -0.06666 0.63159 C -0.07986 0.62396 -0.06128 0.63251 -0.07899 0.62488 C -0.09184 0.61355 -0.07205 0.6302 -0.08767 0.62002 C -0.08941 0.61887 -0.0908 0.61656 -0.09253 0.61517 C -0.09861 0.61054 -0.1059 0.60939 -0.11232 0.60522 C -0.11389 0.60245 -0.11597 0.5999 -0.11719 0.5969 C -0.11927 0.59181 -0.11857 0.58533 -0.121 0.58048 C -0.12309 0.57608 -0.13003 0.57493 -0.13333 0.574 C -0.13906 0.56891 -0.146 0.56776 -0.15173 0.56244 C -0.1566 0.55804 -0.16041 0.55203 -0.16545 0.54764 C -0.16962 0.5333 -0.17969 0.52659 -0.18889 0.51804 C -0.19566 0.51179 -0.19965 0.50508 -0.20729 0.5 C -0.21302 0.48196 -0.22257 0.46831 -0.23212 0.45397 C -0.23663 0.44704 -0.23958 0.43894 -0.24444 0.43247 C -0.24653 0.42391 -0.25555 0.40957 -0.25555 0.4098 C -0.25868 0.39685 -0.26128 0.38621 -0.26285 0.37326 C -0.26232 0.35453 -0.2651 0.33487 -0.26041 0.3173 C -0.25972 0.31475 -0.25781 0.31313 -0.25677 0.31082 C -0.25121 0.29833 -0.24653 0.28746 -0.23941 0.27636 C -0.23646 0.2641 -0.22916 0.25763 -0.22344 0.24838 C -0.21805 0.23959 -0.21927 0.23797 -0.21354 0.23034 C -0.20833 0.2234 -0.20295 0.21716 -0.19757 0.21045 C -0.19271 0.20444 -0.19062 0.19842 -0.18385 0.19565 C -0.1743 0.18709 -0.16389 0.17113 -0.15312 0.16767 C -0.14791 0.16327 -0.14427 0.16119 -0.13819 0.15957 C -0.13611 0.15841 -0.13403 0.15772 -0.13212 0.15633 C -0.13107 0.15541 -0.13055 0.15356 -0.12951 0.15286 C -0.1217 0.14754 -0.11232 0.14361 -0.10364 0.14153 C -0.09826 0.14038 -0.08767 0.13806 -0.08767 0.13829 C -0.06823 0.13853 -0.05225 0.13691 -0.03298 0.13853 C -0.03177 0.13853 -0.02708 0.14315 -0.02708 0.14338 " pathEditMode="relative" rAng="0" ptsTypes="ffffffffffffffffffffffffffffffffffffffffffffffffffffffffffff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" y="32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858 -0.03492 C -0.0158 -0.02359 -0.004 -0.01897 0.00121 -0.00856 C 0.00208 -0.00694 0.00295 -0.00555 0.00364 -0.0037 C 0.00416 -0.00208 0.00416 -0.00023 0.00486 0.00115 C 0.00781 0.00786 0.01302 0.01272 0.01597 0.01942 C 0.01666 0.02081 0.02066 0.03029 0.02222 0.03237 C 0.02447 0.03538 0.02725 0.03769 0.02951 0.0407 C 0.03142 0.0481 0.03611 0.05365 0.03941 0.06036 C 0.04322 0.07608 0.05555 0.08834 0.06284 0.10152 C 0.07031 0.11517 0.07725 0.12951 0.08506 0.14269 C 0.09027 0.15148 0.09652 0.16003 0.10121 0.16905 C 0.10885 0.18409 0.11631 0.19912 0.12465 0.21346 C 0.12916 0.22132 0.13506 0.22826 0.13941 0.23635 C 0.14826 0.253 0.13854 0.23982 0.14687 0.25439 C 0.15347 0.26595 0.16006 0.27752 0.16666 0.28908 C 0.17309 0.30041 0.17465 0.31776 0.1802 0.33025 C 0.18229 0.34042 0.18281 0.34667 0.18767 0.35476 C 0.19097 0.38552 0.18645 0.34089 0.1901 0.40425 C 0.19027 0.40865 0.19218 0.41027 0.19375 0.41397 C 0.19947 0.42761 0.20555 0.43894 0.21475 0.44866 C 0.21684 0.45513 0.22048 0.46114 0.221 0.46831 C 0.22239 0.48496 0.22569 0.4963 0.23333 0.50948 C 0.23888 0.53168 0.23576 0.54926 0.22829 0.56868 C 0.22725 0.57123 0.22708 0.57447 0.22586 0.57678 C 0.22361 0.58094 0.21961 0.58279 0.21718 0.58672 C 0.20937 0.59875 0.19947 0.61054 0.18767 0.61309 C 0.17135 0.62141 0.19062 0.61077 0.17656 0.62118 C 0.16736 0.62789 0.15225 0.63367 0.14184 0.63598 C 0.11441 0.6339 0.09045 0.62974 0.06406 0.62627 C 0.05034 0.62211 0.03541 0.61887 0.02343 0.608 C 0.01545 0.60083 0.00798 0.58765 -0.00122 0.58348 C -0.00539 0.57793 -0.01025 0.57169 -0.01372 0.56521 C -0.01858 0.55643 -0.02553 0.52336 -0.02726 0.51272 C -0.0283 0.49838 -0.02987 0.48427 -0.03091 0.46993 C -0.03073 0.46184 -0.03091 0.40472 -0.02726 0.3876 C -0.02605 0.38159 -0.02275 0.37696 -0.02101 0.37118 C -0.01719 0.35869 -0.01441 0.34574 -0.0099 0.33348 C -0.00834 0.32146 -0.00556 0.32076 -0.00261 0.31036 C 0.00138 0.29671 0.00486 0.28214 0.00989 0.26919 C 0.01215 0.25717 0.01631 0.2463 0.01961 0.23473 C 0.02013 0.2308 0.021 0.2271 0.021 0.22317 C 0.021 0.2086 0.02552 0.15194 0.00486 0.14269 C 0.00364 0.14431 0.00208 0.1457 0.00121 0.14755 C 0.00052 0.14893 0.00086 0.15125 4.72222E-6 0.15263 C -0.00695 0.16489 -0.09896 0.46207 -0.10955 0.46207 " pathEditMode="relative" rAng="0" ptsTypes="fffffffffffffffffffffffffffffffffffffffffffff"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3" y="335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3.64477E-6 C 0.00885 0.01179 0.01458 0.02497 0.02222 0.03792 C 0.02396 0.04093 0.02656 0.04301 0.02847 0.04602 C 0.03802 0.06059 0.04566 0.07793 0.05434 0.09366 C 0.05937 0.10268 0.06493 0.11147 0.07031 0.12002 C 0.07673 0.13043 0.08125 0.14269 0.08767 0.15286 C 0.09809 0.16905 0.10972 0.18594 0.11858 0.20397 C 0.125 0.21693 0.13125 0.23057 0.13819 0.24352 C 0.14132 0.2493 0.14427 0.25508 0.14809 0.25994 C 0.14983 0.26202 0.15173 0.2641 0.15312 0.26642 C 0.16545 0.287 0.17483 0.31174 0.18889 0.33048 C 0.1901 0.33372 0.19114 0.33718 0.19253 0.34042 C 0.19323 0.34204 0.19444 0.34343 0.19514 0.34528 C 0.1993 0.35615 0.20087 0.36887 0.20486 0.37997 C 0.20434 0.39361 0.20694 0.40888 0.20243 0.42113 C 0.19809 0.43293 0.18698 0.44264 0.17778 0.44565 C 0.16823 0.44495 0.15851 0.44611 0.1493 0.44241 C 0.14045 0.43894 0.13594 0.42645 0.12708 0.42275 C 0.11875 0.41489 0.11875 0.40795 0.11354 0.39963 C 0.1066 0.38876 0.10156 0.37627 0.09514 0.36517 C 0.08958 0.35522 0.08229 0.34713 0.07656 0.33718 C 0.07378 0.32631 0.0776 0.33927 0.07031 0.32562 C 0.06962 0.32423 0.06979 0.32215 0.0691 0.32076 C 0.06233 0.30781 0.05347 0.29625 0.04444 0.28607 C 0.03489 0.26063 0.02743 0.26272 0.01233 0.24676 C -0.0007 0.23311 0.01042 0.40749 -0.0033 0.39523 C -0.00295 0.39639 -0.13681 0.57608 -0.02691 0.31938 C -0.02222 0.31938 0.08298 0.52659 0.08055 0.52012 " pathEditMode="relative" rAng="0" ptsTypes="ffffffffffffffffffffffffffff">
                                      <p:cBhvr>
                                        <p:cTn id="1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" y="288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8.00185E-6 C 0.00677 0.00693 0.00625 0.01202 0.01233 0.0215 C 0.01546 0.02613 0.02223 0.03468 0.02223 0.03468 C 0.02743 0.05203 0.03855 0.06452 0.04688 0.07909 C 0.05382 0.09134 0.05712 0.09921 0.06546 0.11031 C 0.07014 0.12303 0.07379 0.1295 0.0816 0.13991 C 0.08889 0.15957 0.08073 0.13991 0.09393 0.16281 C 0.10469 0.18177 0.11546 0.2012 0.12605 0.22039 C 0.14896 0.26179 0.17205 0.30272 0.19514 0.34389 C 0.20695 0.36493 0.21059 0.40009 0.2198 0.42437 C 0.21945 0.43524 0.21962 0.44634 0.21858 0.45721 C 0.21858 0.45813 0.21389 0.46345 0.21355 0.46392 C 0.20747 0.47386 0.19601 0.47664 0.18646 0.47872 C 0.18021 0.47826 0.17396 0.47895 0.16789 0.4771 C 0.16164 0.47525 0.1566 0.46808 0.1507 0.46554 C 0.14202 0.45721 0.13542 0.44773 0.12969 0.43593 C 0.1257 0.42761 0.11927 0.4209 0.11493 0.41281 C 0.11059 0.40448 0.10764 0.39199 0.10122 0.38667 C 0.09862 0.37627 0.09636 0.36678 0.09271 0.35707 C 0.09011 0.34158 0.08455 0.32955 0.079 0.31591 C 0.07657 0.30226 0.07084 0.30041 0.06546 0.28954 C 0.06285 0.28422 0.06441 0.28468 0.06181 0.28468 " pathEditMode="relative" ptsTypes="fffffffffffffffffffffA">
                                      <p:cBhvr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8.69565E-7 C 0.00625 0.00208 0.00833 0.0067 0.01475 0.00994 C 0.03715 0.02173 0.06267 0.02844 0.08646 0.03122 C 0.11111 0.03977 0.13646 0.04463 0.1618 0.04787 C 0.17066 0.05365 0.17916 0.0555 0.18889 0.05758 C 0.21041 0.06868 0.23142 0.07631 0.25434 0.07909 C 0.27361 0.0895 0.2967 0.09135 0.31736 0.09389 C 0.3342 0.09944 0.34687 0.09898 0.36302 0.1036 C 0.38646 0.11031 0.41076 0.11655 0.43455 0.12002 C 0.44878 0.12488 0.46059 0.12997 0.47535 0.13159 C 0.47864 0.13274 0.48194 0.1339 0.48524 0.13482 C 0.49253 0.13667 0.50746 0.13991 0.50746 0.13991 C 0.5243 0.14939 0.54028 0.15957 0.55677 0.16951 C 0.55833 0.17044 0.56024 0.17044 0.5618 0.17113 C 0.56475 0.17252 0.56753 0.17414 0.57031 0.17599 C 0.59045 0.19056 0.61215 0.20444 0.63455 0.2123 C 0.64375 0.22432 0.6526 0.23126 0.66302 0.2419 C 0.66562 0.24445 0.66805 0.24699 0.67031 0.25 C 0.67239 0.25277 0.6743 0.25601 0.67656 0.25832 C 0.68767 0.26988 0.6743 0.25023 0.68767 0.26803 C 0.696 0.27914 0.7 0.29486 0.70868 0.30596 C 0.7118 0.31429 0.71562 0.32169 0.71979 0.32909 C 0.72257 0.33996 0.72344 0.34574 0.72847 0.35522 C 0.72969 0.36008 0.73229 0.36494 0.73212 0.37002 C 0.73177 0.38367 0.7316 0.39754 0.7309 0.41119 C 0.73021 0.42622 0.71857 0.43663 0.71232 0.4475 C 0.68055 0.50185 0.6309 0.52821 0.58021 0.53284 C 0.55347 0.53122 0.53246 0.52983 0.50746 0.52636 C 0.49166 0.52428 0.47639 0.5185 0.46041 0.51642 C 0.44236 0.50948 0.42344 0.50601 0.40486 0.50323 C 0.39114 0.49884 0.37951 0.49676 0.36545 0.49514 C 0.34878 0.48751 0.33107 0.48681 0.31354 0.48358 C 0.29219 0.47224 0.27031 0.46415 0.2493 0.45074 C 0.24757 0.44704 0.24687 0.44241 0.24444 0.43917 C 0.24201 0.43593 0.2375 0.43547 0.23455 0.43432 C 0.22795 0.43154 0.221 0.42761 0.21475 0.42437 C 0.20903 0.4216 0.19757 0.41605 0.19757 0.41605 C 0.18923 0.40795 0.17969 0.4061 0.17031 0.40124 C 0.16857 0.40032 0.16719 0.39847 0.16545 0.39801 C 0.15972 0.39639 0.15382 0.39662 0.14809 0.39477 C 0.13403 0.39014 0.1191 0.38459 0.10486 0.38159 C 0.10069 0.37881 0.0967 0.37627 0.09253 0.37349 C 0.09045 0.3721 0.08958 0.36864 0.08767 0.36679 C 0.08663 0.36586 0.08524 0.36563 0.08403 0.36517 C 0.07517 0.33395 0.04236 0.3462 0.02344 0.34551 C 0.01962 0.34389 0.01736 0.34296 0.01736 0.33718 " pathEditMode="relative" ptsTypes="fffffffffffffffffffffffffffffffffffffffffffffA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378 0.02058 C 0.04045 0.02497 0.05746 0.02775 0.0743 0.03214 C 0.10555 0.05041 0.14271 0.0666 0.17691 0.07169 C 0.18472 0.0747 0.19271 0.07608 0.20035 0.07978 C 0.21927 0.0888 0.18906 0.08233 0.21753 0.08649 C 0.25087 0.09898 0.28298 0.1302 0.31753 0.13575 C 0.35035 0.15633 0.38455 0.17322 0.41875 0.18848 C 0.44219 0.19889 0.46337 0.21716 0.48663 0.22779 C 0.48993 0.22918 0.49323 0.22988 0.49653 0.23126 C 0.50243 0.23381 0.50677 0.24005 0.51267 0.2426 C 0.52812 0.24953 0.51719 0.2426 0.52864 0.2493 C 0.54392 0.25832 0.55851 0.27127 0.57309 0.28214 C 0.58489 0.29093 0.59757 0.29856 0.60885 0.30851 C 0.61927 0.31776 0.62899 0.32932 0.63976 0.33811 C 0.6441 0.34158 0.64913 0.34366 0.6533 0.34782 C 0.66753 0.36216 0.68125 0.37927 0.69531 0.39408 C 0.7059 0.40518 0.7217 0.4172 0.73108 0.43177 C 0.74045 0.44657 0.74566 0.46739 0.74844 0.48612 C 0.74809 0.50208 0.74861 0.51804 0.74722 0.53376 C 0.74653 0.54116 0.73246 0.56383 0.72864 0.56822 C 0.7092 0.59042 0.68923 0.60638 0.66319 0.60939 C 0.64271 0.60823 0.62205 0.608 0.60156 0.60615 C 0.58403 0.60476 0.56562 0.59759 0.54844 0.59297 C 0.52587 0.58695 0.50312 0.58279 0.48055 0.57655 C 0.46719 0.57285 0.45295 0.5747 0.43976 0.56984 C 0.42552 0.56452 0.41059 0.56498 0.39653 0.56013 C 0.38403 0.55573 0.37344 0.55342 0.36076 0.5518 C 0.34948 0.54694 0.33802 0.54625 0.32621 0.54371 C 0.30278 0.53862 0.27969 0.53237 0.2559 0.53052 C 0.22899 0.52174 0.20052 0.51295 0.17309 0.50902 C 0.16614 0.50532 0.16076 0.50393 0.1533 0.50254 C 0.14236 0.49768 0.13142 0.4993 0.11996 0.4993 " pathEditMode="relative" rAng="0" ptsTypes="fffffffffffffffffffffffffffffffA">
                                      <p:cBhvr>
                                        <p:cTn id="1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2" y="294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4.47734E-6 C -0.00157 0.01087 -0.00539 0.01503 -0.0099 0.02312 C -0.01129 0.02567 -0.01181 0.02914 -0.01355 0.03122 C -0.02344 0.04324 -0.03577 0.04579 -0.04688 0.05434 C -0.05452 0.06036 -0.05087 0.05851 -0.05799 0.06082 C -0.08125 0.0814 -0.10921 0.10615 -0.13577 0.1184 C -0.1415 0.12095 -0.1474 0.12234 -0.15313 0.12488 C -0.16789 0.13852 -0.18594 0.14893 -0.19879 0.16605 C -0.20139 0.16951 -0.2033 0.17414 -0.20608 0.17761 C -0.20834 0.18038 -0.21129 0.18154 -0.21355 0.18408 C -0.21893 0.19056 -0.22049 0.19634 -0.22466 0.20397 C -0.2349 0.22294 -0.23421 0.22132 -0.24445 0.23681 C -0.25035 0.25531 -0.2408 0.22502 -0.24914 0.24167 C -0.25973 0.26272 -0.28889 0.33094 -0.29757 0.3536 C -0.29914 0.36216 -0.30244 0.37095 -0.30608 0.37835 C -0.30869 0.39222 -0.30521 0.37719 -0.31112 0.3913 C -0.3165 0.40402 -0.31129 0.395 -0.31476 0.4061 C -0.31528 0.40795 -0.3165 0.40934 -0.31719 0.41119 C -0.31771 0.41281 -0.31806 0.41443 -0.31841 0.41605 C -0.31928 0.4438 -0.32153 0.49098 -0.31841 0.51803 C -0.31823 0.51988 -0.30903 0.53538 -0.3073 0.53769 C -0.29566 0.55319 -0.27882 0.56383 -0.26285 0.56729 C -0.25365 0.57146 -0.2441 0.57146 -0.23455 0.57238 C -0.21771 0.57099 -0.20035 0.57238 -0.18386 0.56729 C -0.17466 0.56452 -0.17726 0.56336 -0.16789 0.55758 C -0.15348 0.54856 -0.14237 0.53862 -0.12952 0.52636 C -0.1073 0.50508 -0.08594 0.4845 -0.06667 0.45883 C -0.05556 0.44403 -0.04775 0.42298 -0.0382 0.4061 C -0.02066 0.37534 -0.00348 0.34458 0.01232 0.31244 C 0.01475 0.29972 0.0118 0.31198 0.01857 0.29602 C 0.02343 0.28445 0.02881 0.27173 0.03333 0.25994 C 0.03472 0.25254 0.03715 0.24676 0.03958 0.24005 C 0.04131 0.22086 0.0434 0.20536 0.03958 0.18408 C 0.03836 0.17715 0.02638 0.17668 0.02343 0.17275 " pathEditMode="relative" rAng="0" ptsTypes="ffffffffffffffffffffffffffffffffff">
                                      <p:cBhvr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9" y="286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39 -0.00162 C 0.00156 0.0215 0.00521 0.02266 0.00104 0.05434 C 0.00018 0.06082 -0.00416 0.06128 -0.00642 0.06568 C -0.01024 0.07284 -0.01319 0.07909 -0.01753 0.08556 C -0.025 0.0969 -0.03281 0.10592 -0.04097 0.11679 C -0.04722 0.12511 -0.06076 0.13251 -0.06805 0.13968 C -0.08246 0.15402 -0.09687 0.17252 -0.11371 0.18085 C -0.12187 0.19172 -0.1316 0.19495 -0.14219 0.2005 C -0.15469 0.20698 -0.16649 0.216 -0.17916 0.22201 C -0.19427 0.22918 -0.21163 0.23427 -0.22725 0.23843 C -0.23923 0.24537 -0.2533 0.25023 -0.26441 0.25971 C -0.28021 0.27312 -0.29774 0.28885 -0.3125 0.30411 C -0.31892 0.31082 -0.3243 0.31961 -0.33107 0.32562 C -0.33923 0.33279 -0.34271 0.33533 -0.34948 0.34366 C -0.35295 0.34782 -0.35625 0.35222 -0.35937 0.35684 C -0.36163 0.36008 -0.36319 0.36378 -0.36562 0.36679 C -0.37187 0.37442 -0.37882 0.38089 -0.38541 0.38806 C -0.39062 0.39361 -0.3934 0.40124 -0.39896 0.4061 C -0.40955 0.43015 -0.39462 0.39847 -0.40885 0.4209 C -0.41632 0.43247 -0.42048 0.44472 -0.42864 0.45559 C -0.43021 0.46161 -0.43298 0.466 -0.43472 0.47201 C -0.43767 0.48196 -0.43941 0.49283 -0.44097 0.50323 C -0.4408 0.50971 -0.44288 0.54347 -0.43594 0.55573 C -0.43055 0.56521 -0.42448 0.57076 -0.41753 0.57724 C -0.41163 0.58279 -0.4066 0.59042 -0.40017 0.59528 C -0.39375 0.60013 -0.38576 0.60083 -0.37916 0.60522 C -0.36962 0.61147 -0.36302 0.61494 -0.35208 0.61679 C -0.33732 0.6147 -0.32187 0.61586 -0.30764 0.61008 C -0.28594 0.60129 -0.2658 0.58603 -0.24462 0.57562 C -0.22621 0.5666 -0.20764 0.55689 -0.19028 0.5444 C -0.17934 0.53654 -0.1684 0.5289 -0.15816 0.51965 C -0.14878 0.5111 -0.13837 0.50069 -0.12725 0.49653 C -0.1 0.47571 -0.13507 0.50138 -0.11128 0.48681 C -0.10121 0.48057 -0.09288 0.47016 -0.08281 0.46369 C -0.07725 0.45629 -0.07048 0.45212 -0.06441 0.44565 C -0.04184 0.4216 -0.01875 0.39847 0.00469 0.3765 C 0.01771 0.36401 0.02882 0.3499 0.04306 0.3388 C 0.05556 0.32886 0.06493 0.31267 0.07761 0.30249 C 0.08195 0.29278 0.09011 0.27705 0.09618 0.26965 C 0.09861 0.26318 0.09983 0.25647 0.10226 0.25 C 0.10052 0.24259 0.08854 0.24028 0.08247 0.24005 C 0.06927 0.23959 -0.11736 0.26965 -0.13055 0.26965 " pathEditMode="relative" rAng="0" ptsTypes="ffffffffffffffffffffffffffffffffffffffffff">
                                      <p:cBhvr>
                                        <p:cTn id="2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9" y="309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6.73451E-6 C -0.00277 0.03954 -0.00573 0.07978 -0.02951 0.10684 C -0.03559 0.12187 -0.04462 0.12673 -0.05434 0.13644 C -0.06788 0.15008 -0.08663 0.1665 -0.09878 0.18084 C -0.10243 0.18524 -0.1059 0.19009 -0.10989 0.19403 C -0.11666 0.2005 -0.125 0.2042 -0.1309 0.21206 C -0.14739 0.2345 -0.12691 0.20836 -0.15173 0.23334 C -0.15451 0.23612 -0.15642 0.24028 -0.1592 0.24329 C -0.16909 0.25369 -0.18003 0.26248 -0.1901 0.27289 C -0.20659 0.29 -0.22031 0.31058 -0.23698 0.32724 C -0.24218 0.3388 -0.24843 0.34435 -0.25798 0.34851 C -0.26267 0.35314 -0.26632 0.35961 -0.27152 0.36331 C -0.275 0.36586 -0.27899 0.36632 -0.28264 0.3684 C -0.30069 0.37858 -0.32083 0.38737 -0.33819 0.39962 C -0.3408 0.40147 -0.34305 0.40402 -0.34566 0.4061 C -0.3493 0.4091 -0.35295 0.41188 -0.35677 0.41442 C -0.36927 0.42275 -0.38402 0.4283 -0.39496 0.44056 C -0.40364 0.45027 -0.41614 0.46045 -0.42708 0.4653 C -0.43368 0.47178 -0.44097 0.47548 -0.44687 0.48334 C -0.44878 0.49144 -0.45243 0.4956 -0.45677 0.50161 C -0.4592 0.50994 -0.46232 0.51826 -0.46545 0.52613 C -0.4651 0.53445 -0.46527 0.54278 -0.46423 0.55087 C -0.46406 0.55272 -0.46232 0.55388 -0.46163 0.55573 C -0.45816 0.56498 -0.45451 0.56937 -0.44809 0.57562 C -0.43455 0.57492 -0.42083 0.57515 -0.40729 0.57377 C -0.39965 0.57284 -0.39062 0.56822 -0.38264 0.56729 C -0.37743 0.56567 -0.37309 0.56243 -0.36788 0.56082 C -0.36163 0.55411 -0.35902 0.55295 -0.35173 0.54925 C -0.35017 0.54763 -0.34861 0.54578 -0.34687 0.54416 C -0.34566 0.54301 -0.34323 0.54278 -0.34323 0.54093 C -0.34323 0.53931 -0.34809 0.54278 -0.34687 0.54255 C -0.34271 0.54185 -0.33871 0.54046 -0.33455 0.53931 C -0.31944 0.52936 -0.30399 0.51849 -0.28767 0.51294 C -0.2809 0.50716 -0.2743 0.50161 -0.26666 0.49814 C -0.25521 0.48704 -0.26823 0.50022 -0.25677 0.48681 C -0.25156 0.48057 -0.2533 0.48519 -0.24566 0.47848 C -0.23628 0.47039 -0.24062 0.47178 -0.23333 0.46368 C -0.22899 0.45883 -0.22413 0.45513 -0.21979 0.4505 C -0.21441 0.44495 -0.20989 0.43524 -0.20364 0.43246 C -0.19722 0.42067 -0.18854 0.41072 -0.18021 0.40124 C -0.17517 0.39546 -0.17187 0.38875 -0.16666 0.3832 C -0.16267 0.37465 -0.15573 0.36031 -0.14809 0.35684 C -0.14323 0.34366 -0.13212 0.33718 -0.12708 0.324 " pathEditMode="relative" ptsTypes="ffffffffffffffffffffffffffffffffffffffffffA">
                                      <p:cBhvr>
                                        <p:cTn id="2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1.85014E-8 C 0.00538 0.00994 0.00781 0.0215 0.01111 0.03284 C 0.01024 0.05689 0.01319 0.07123 0.00121 0.08718 C -0.00278 0.10337 -0.01372 0.11147 -0.02361 0.12002 C -0.03125 0.13413 -0.02222 0.12002 -0.03472 0.12997 C -0.04358 0.13691 -0.05226 0.14824 -0.06059 0.15633 C -0.07413 0.16975 -0.08681 0.18339 -0.1 0.1975 C -0.10781 0.20582 -0.10886 0.20328 -0.11493 0.21045 C -0.12327 0.22016 -0.13125 0.22872 -0.14202 0.23358 C -0.16528 0.25601 -0.13837 0.23265 -0.15816 0.24352 C -0.16476 0.24722 -0.17014 0.25416 -0.17656 0.25832 C -0.18889 0.26665 -0.20261 0.27173 -0.21493 0.2796 C -0.21754 0.28122 -0.21962 0.28445 -0.22222 0.2863 C -0.23386 0.29417 -0.24653 0.29602 -0.25816 0.30434 C -0.26181 0.30689 -0.26441 0.31174 -0.26806 0.31406 C -0.27222 0.31683 -0.27726 0.31706 -0.2816 0.31914 C -0.30122 0.32886 -0.3184 0.3469 -0.33715 0.35846 C -0.34584 0.36378 -0.35556 0.36748 -0.36424 0.37326 C -0.37188 0.37835 -0.37778 0.38598 -0.38525 0.39153 C -0.40764 0.40841 -0.42813 0.43177 -0.44445 0.45883 C -0.44757 0.46993 -0.45452 0.47849 -0.45938 0.48843 C -0.46025 0.49005 -0.46233 0.49861 -0.46302 0.50161 C -0.46268 0.52127 -0.46285 0.54116 -0.46181 0.56082 C -0.46163 0.56452 -0.45486 0.57215 -0.45313 0.574 C -0.43924 0.58857 -0.42622 0.59135 -0.40868 0.59366 C -0.38854 0.59898 -0.36493 0.58834 -0.34445 0.58395 C -0.33264 0.57446 -0.3191 0.56891 -0.30625 0.56244 C -0.28125 0.54995 -0.31858 0.56637 -0.29028 0.55087 C -0.25712 0.53284 -0.28195 0.54902 -0.26545 0.53954 C -0.23976 0.52474 -0.21441 0.51156 -0.18768 0.5 C -0.18455 0.49861 -0.18212 0.4956 -0.17917 0.49352 C -0.16858 0.48589 -0.15764 0.47941 -0.14705 0.47201 C -0.14028 0.46739 -0.11927 0.45767 -0.11372 0.45235 C -0.10868 0.4475 -0.10504 0.44195 -0.09879 0.43917 C -0.09271 0.43085 -0.08629 0.42622 -0.07917 0.41951 C -0.06597 0.40679 -0.05434 0.39037 -0.0408 0.37835 C -0.03959 0.37604 -0.03854 0.37349 -0.03715 0.37164 C -0.03611 0.37025 -0.03438 0.37002 -0.03334 0.3684 C -0.03247 0.36702 -0.03212 0.36355 -0.03212 0.36355 " pathEditMode="relative" ptsTypes="ffffffffffffffffffffffffffffffffffffffA">
                                      <p:cBhvr>
                                        <p:cTn id="2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21 -0.06034 C 0.00243 -0.03422 -0.00885 -0.01965 -0.02066 0.00046 C -0.04739 0.04601 -0.021 0.00555 -0.03785 0.02682 C -0.04896 0.0407 -0.06007 0.06058 -0.07257 0.07283 C -0.07673 0.077 -0.08472 0.0844 -0.08854 0.08925 C -0.09323 0.09503 -0.09687 0.10243 -0.10208 0.10752 C -0.11285 0.11815 -0.12361 0.12971 -0.1342 0.14035 C -0.14219 0.14821 -0.15156 0.15399 -0.15885 0.16162 C -0.17031 0.17272 -0.15156 0.16 -0.17118 0.1748 C -0.17639 0.1785 -0.18194 0.1822 -0.18732 0.18474 C -0.18975 0.1859 -0.19236 0.18659 -0.19479 0.18798 C -0.20573 0.19468 -0.21597 0.20278 -0.22812 0.20601 C -0.28125 0.23376 -0.3335 0.2652 -0.38732 0.29156 C -0.41701 0.30613 -0.44444 0.32786 -0.475 0.33919 C -0.48455 0.34914 -0.49635 0.34682 -0.50712 0.35399 C -0.51719 0.36093 -0.52604 0.3674 -0.53663 0.37203 C -0.5434 0.37896 -0.54948 0.38821 -0.55764 0.39191 C -0.56545 0.39954 -0.57222 0.40717 -0.57986 0.4148 C -0.58073 0.41711 -0.58125 0.41942 -0.58229 0.4215 C -0.58298 0.42289 -0.5842 0.42335 -0.58489 0.42474 C -0.58576 0.42659 -0.58698 0.43515 -0.58732 0.4363 C -0.59045 0.45156 -0.59166 0.46729 -0.59479 0.48255 C -0.59427 0.49179 -0.59444 0.50127 -0.5934 0.51052 C -0.59323 0.51237 -0.59149 0.51353 -0.59097 0.51538 C -0.58993 0.51861 -0.58906 0.52185 -0.58854 0.52532 C -0.58541 0.54659 -0.58107 0.56231 -0.56389 0.56809 C -0.54826 0.56763 -0.53264 0.5674 -0.51701 0.56648 C -0.50937 0.56601 -0.50347 0.55861 -0.496 0.55653 C -0.48837 0.55006 -0.48003 0.54567 -0.47257 0.5385 C -0.46458 0.53087 -0.45712 0.52093 -0.44896 0.51376 C -0.4467 0.51168 -0.44392 0.51098 -0.44166 0.5089 C -0.43107 0.49942 -0.42326 0.48324 -0.41076 0.47769 C -0.4066 0.4733 -0.40347 0.47006 -0.39844 0.46775 C -0.3901 0.45665 -0.37882 0.44786 -0.36753 0.44301 C -0.35555 0.43006 -0.3408 0.42266 -0.32673 0.4148 C -0.31771 0.40971 -0.30885 0.40208 -0.29965 0.39677 C -0.27413 0.38174 -0.2467 0.37434 -0.21944 0.36717 C -0.18489 0.36879 -0.19375 0.36278 -0.17621 0.37873 C -0.17274 0.38197 -0.16962 0.38544 -0.16632 0.38867 C -0.16389 0.39098 -0.16128 0.39307 -0.15885 0.39515 C -0.15764 0.3963 -0.15521 0.39838 -0.15521 0.39861 C -0.15555 0.4 -0.2658 0.49203 -0.2658 0.49226 " pathEditMode="relative" rAng="0" ptsTypes="ffffffffffffffffffffffffffffffffffffffffff"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0" y="314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8.51064E-7 C 0.00625 0.00277 0.00608 0.00416 0.00747 0.01318 C 0.00712 0.02035 0.00747 0.02752 0.00625 0.03446 C 0.004 0.04695 0.00139 0.04625 -0.00364 0.05435 C -0.01076 0.06591 -0.01753 0.08025 -0.02708 0.08881 C -0.03576 0.09644 -0.04514 0.10314 -0.05312 0.11193 C -0.07066 0.13136 -0.0868 0.14223 -0.10625 0.15634 C -0.125 0.16975 -0.14323 0.18201 -0.16302 0.19241 C -0.17934 0.20097 -0.19496 0.21277 -0.21232 0.21716 C -0.23281 0.22248 -0.25364 0.22572 -0.27413 0.23034 C -0.275 0.23057 -0.29531 0.23427 -0.3 0.2352 C -0.30295 0.23566 -0.30868 0.23682 -0.30868 0.23705 C -0.32691 0.24491 -0.31823 0.24237 -0.33455 0.24514 C -0.34843 0.25116 -0.35989 0.26041 -0.37291 0.26804 C -0.38611 0.2759 -0.40208 0.27868 -0.41475 0.2877 C -0.42205 0.29301 -0.42795 0.30203 -0.43576 0.30597 C -0.45225 0.31452 -0.42587 0.29787 -0.44809 0.31082 C -0.45416 0.31429 -0.45798 0.32192 -0.46302 0.32724 C -0.46736 0.33164 -0.46892 0.33048 -0.47153 0.33557 C -0.47396 0.34042 -0.47656 0.35199 -0.47656 0.35222 C -0.47552 0.36147 -0.47621 0.37165 -0.47291 0.37997 C -0.46076 0.41166 -0.43038 0.42646 -0.40746 0.43756 C -0.40364 0.43941 -0.40017 0.44218 -0.39635 0.44403 C -0.39028 0.44704 -0.38403 0.44958 -0.37778 0.45236 C -0.37673 0.45282 -0.35955 0.4556 -0.3592 0.4556 C -0.34791 0.45768 -0.33732 0.46207 -0.32587 0.46369 C -0.31649 0.46693 -0.30729 0.46762 -0.29757 0.46878 C -0.28489 0.47294 -0.27569 0.4741 -0.2618 0.47525 C -0.25243 0.47919 -0.24462 0.48774 -0.23576 0.49329 C -0.23142 0.49931 -0.2283 0.50116 -0.22222 0.50324 C -0.21771 0.50717 -0.21788 0.50994 -0.21597 0.51642 C -0.21441 0.53076 -0.21475 0.52405 -0.21475 0.53608 " pathEditMode="relative" rAng="0" ptsTypes="fffffffffffffffffffffffffffffffA">
                                      <p:cBhvr>
                                        <p:cTn id="2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5" y="2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4.44033E-7 C -0.00035 -0.02914 -0.00052 -0.05805 -0.00122 -0.08719 C -0.00139 -0.0969 -0.00434 -0.10731 -0.00608 -0.11679 C -0.00833 -0.12905 -0.00938 -0.14084 -0.01233 -0.15287 C -0.01458 -0.16212 -0.02101 -0.17206 -0.02465 -0.18085 C -0.03195 -0.1982 -0.03976 -0.21415 -0.05052 -0.22849 C -0.05469 -0.23404 -0.06076 -0.23705 -0.06545 -0.24167 C -0.06945 -0.25023 -0.07431 -0.24815 -0.08021 -0.25648 C -0.08142 -0.25809 -0.08229 -0.26041 -0.08386 -0.26156 C -0.08611 -0.26318 -0.09132 -0.2648 -0.09132 -0.26457 C -0.09844 -0.27197 -0.10677 -0.27428 -0.11476 -0.2796 C -0.12083 -0.28353 -0.12708 -0.28608 -0.13333 -0.28955 C -0.1375 -0.29186 -0.14115 -0.29672 -0.14566 -0.29764 C -0.16667 -0.30157 -0.1875 -0.30782 -0.20851 -0.31244 C -0.25382 -0.31175 -0.28976 -0.31082 -0.33212 -0.30759 C -0.33542 -0.30712 -0.33854 -0.30666 -0.34184 -0.30597 C -0.34358 -0.3055 -0.34514 -0.30458 -0.34688 -0.30435 C -0.35434 -0.30296 -0.3691 -0.30088 -0.3691 -0.30065 C -0.37726 -0.29718 -0.3717 -0.30019 -0.38507 -0.28955 C -0.38785 -0.28747 -0.39479 -0.28446 -0.39879 -0.28284 C -0.40729 -0.27521 -0.41667 -0.2685 -0.42465 -0.25994 C -0.43021 -0.25393 -0.43247 -0.24815 -0.43698 -0.24167 C -0.43889 -0.23404 -0.44236 -0.2278 -0.44445 -0.2204 C -0.44757 -0.20907 -0.44896 -0.19727 -0.45174 -0.18594 C -0.45399 -0.1642 -0.45799 -0.14315 -0.46042 -0.12165 C -0.46233 -0.10546 -0.46337 -0.08742 -0.46788 -0.07239 C -0.48351 0.05458 -0.51198 0.01295 -0.51198 0.24399 " pathEditMode="relative" rAng="0" ptsTypes="fffffffffffffffffffffffffff">
                                      <p:cBhvr>
                                        <p:cTn id="31" dur="2000" fill="hold"/>
                                        <p:tgtEl>
                                          <p:spTgt spid="194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6" y="-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3000"/>
                                        <p:tgtEl>
                                          <p:spTgt spid="19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95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95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95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95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000"/>
                            </p:stCondLst>
                            <p:childTnLst>
                              <p:par>
                                <p:cTn id="43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4" dur="2000" fill="hold"/>
                                        <p:tgtEl>
                                          <p:spTgt spid="1956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9000"/>
                            </p:stCondLst>
                            <p:childTnLst>
                              <p:par>
                                <p:cTn id="4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95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95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9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61" grpId="0" animBg="1"/>
      <p:bldP spid="19562" grpId="0"/>
      <p:bldP spid="19562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1" name="Text Box 11"/>
          <p:cNvSpPr txBox="1">
            <a:spLocks noChangeArrowheads="1"/>
          </p:cNvSpPr>
          <p:nvPr/>
        </p:nvSpPr>
        <p:spPr bwMode="auto">
          <a:xfrm>
            <a:off x="1043608" y="1340768"/>
            <a:ext cx="683577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ru-RU" sz="36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Сумма, произведение</a:t>
            </a:r>
            <a:r>
              <a:rPr lang="ru-RU" sz="3600" i="1" dirty="0">
                <a:solidFill>
                  <a:srgbClr val="002060"/>
                </a:solidFill>
                <a:latin typeface="Times New Roman" pitchFamily="18" charset="0"/>
              </a:rPr>
              <a:t> и </a:t>
            </a:r>
            <a:r>
              <a:rPr lang="ru-RU" sz="36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разность</a:t>
            </a:r>
          </a:p>
          <a:p>
            <a:pPr algn="l"/>
            <a:r>
              <a:rPr lang="ru-RU" sz="3600" i="1" dirty="0">
                <a:latin typeface="Times New Roman" pitchFamily="18" charset="0"/>
              </a:rPr>
              <a:t>целых  чисел  есть число  </a:t>
            </a:r>
            <a:r>
              <a:rPr lang="ru-RU" sz="36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целое</a:t>
            </a:r>
            <a:r>
              <a:rPr lang="ru-RU" sz="3600" i="1" dirty="0">
                <a:latin typeface="Times New Roman" pitchFamily="18" charset="0"/>
              </a:rPr>
              <a:t>.</a:t>
            </a:r>
          </a:p>
        </p:txBody>
      </p: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2805113" y="300038"/>
            <a:ext cx="345338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8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Целые числа</a:t>
            </a:r>
          </a:p>
        </p:txBody>
      </p:sp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1835696" y="5229200"/>
            <a:ext cx="5168403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ru-RU" sz="4400" dirty="0">
                <a:latin typeface="Times New Roman" pitchFamily="18" charset="0"/>
              </a:rPr>
              <a:t>…-3;-2;-1;0,1, 2, 3,... </a:t>
            </a:r>
          </a:p>
        </p:txBody>
      </p:sp>
      <p:sp>
        <p:nvSpPr>
          <p:cNvPr id="20484" name="AutoShape 4"/>
          <p:cNvSpPr>
            <a:spLocks noChangeArrowheads="1"/>
          </p:cNvSpPr>
          <p:nvPr/>
        </p:nvSpPr>
        <p:spPr bwMode="auto">
          <a:xfrm>
            <a:off x="539552" y="3645024"/>
            <a:ext cx="2667000" cy="838200"/>
          </a:xfrm>
          <a:prstGeom prst="flowChartAlternateProcess">
            <a:avLst/>
          </a:prstGeom>
          <a:gradFill rotWithShape="1">
            <a:gsLst>
              <a:gs pos="0">
                <a:srgbClr val="BFF9EA"/>
              </a:gs>
              <a:gs pos="50000">
                <a:schemeClr val="bg1"/>
              </a:gs>
              <a:gs pos="100000">
                <a:srgbClr val="BFF9EA"/>
              </a:gs>
            </a:gsLst>
            <a:lin ang="5400000" scaled="1"/>
          </a:gradFill>
          <a:ln w="19050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489" name="Text Box 9"/>
          <p:cNvSpPr txBox="1">
            <a:spLocks noChangeArrowheads="1"/>
          </p:cNvSpPr>
          <p:nvPr/>
        </p:nvSpPr>
        <p:spPr bwMode="auto">
          <a:xfrm>
            <a:off x="827584" y="3429000"/>
            <a:ext cx="1867371" cy="1015663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60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m</a:t>
            </a:r>
            <a:r>
              <a:rPr lang="ru-RU" sz="4800" dirty="0">
                <a:solidFill>
                  <a:srgbClr val="CC0000"/>
                </a:solidFill>
                <a:latin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</a:rPr>
              <a:t>- </a:t>
            </a:r>
            <a:r>
              <a:rPr lang="ru-RU" sz="2800" i="1" dirty="0">
                <a:latin typeface="Times New Roman" pitchFamily="18" charset="0"/>
              </a:rPr>
              <a:t>целое</a:t>
            </a:r>
          </a:p>
        </p:txBody>
      </p:sp>
      <p:grpSp>
        <p:nvGrpSpPr>
          <p:cNvPr id="3" name="Group 13"/>
          <p:cNvGrpSpPr>
            <a:grpSpLocks/>
          </p:cNvGrpSpPr>
          <p:nvPr/>
        </p:nvGrpSpPr>
        <p:grpSpPr bwMode="auto">
          <a:xfrm>
            <a:off x="5364088" y="3501008"/>
            <a:ext cx="2667000" cy="914400"/>
            <a:chOff x="3552" y="1296"/>
            <a:chExt cx="1680" cy="576"/>
          </a:xfrm>
        </p:grpSpPr>
        <p:sp>
          <p:nvSpPr>
            <p:cNvPr id="20488" name="AutoShape 8"/>
            <p:cNvSpPr>
              <a:spLocks noChangeArrowheads="1"/>
            </p:cNvSpPr>
            <p:nvPr/>
          </p:nvSpPr>
          <p:spPr bwMode="auto">
            <a:xfrm>
              <a:off x="3552" y="1344"/>
              <a:ext cx="1680" cy="528"/>
            </a:xfrm>
            <a:prstGeom prst="flowChartAlternateProcess">
              <a:avLst/>
            </a:prstGeom>
            <a:gradFill rotWithShape="1">
              <a:gsLst>
                <a:gs pos="0">
                  <a:srgbClr val="BFF9EA"/>
                </a:gs>
                <a:gs pos="50000">
                  <a:schemeClr val="bg1"/>
                </a:gs>
                <a:gs pos="100000">
                  <a:srgbClr val="BFF9EA"/>
                </a:gs>
              </a:gsLst>
              <a:lin ang="5400000" scaled="1"/>
            </a:gradFill>
            <a:ln w="19050">
              <a:solidFill>
                <a:schemeClr val="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aphicFrame>
          <p:nvGraphicFramePr>
            <p:cNvPr id="20490" name="Object 10"/>
            <p:cNvGraphicFramePr>
              <a:graphicFrameLocks noChangeAspect="1"/>
            </p:cNvGraphicFramePr>
            <p:nvPr/>
          </p:nvGraphicFramePr>
          <p:xfrm>
            <a:off x="3719" y="1296"/>
            <a:ext cx="1273" cy="509"/>
          </p:xfrm>
          <a:graphic>
            <a:graphicData uri="http://schemas.openxmlformats.org/presentationml/2006/ole">
              <p:oleObj spid="_x0000_s5122" name="Формула" r:id="rId3" imgW="444240" imgH="177480" progId="Equation.3">
                <p:embed/>
              </p:oleObj>
            </a:graphicData>
          </a:graphic>
        </p:graphicFrame>
      </p:grpSp>
      <p:sp>
        <p:nvSpPr>
          <p:cNvPr id="20492" name="AutoShape 12"/>
          <p:cNvSpPr>
            <a:spLocks noChangeArrowheads="1"/>
          </p:cNvSpPr>
          <p:nvPr/>
        </p:nvSpPr>
        <p:spPr bwMode="auto">
          <a:xfrm>
            <a:off x="3707904" y="3861048"/>
            <a:ext cx="990600" cy="304800"/>
          </a:xfrm>
          <a:prstGeom prst="leftRightArrow">
            <a:avLst>
              <a:gd name="adj1" fmla="val 50000"/>
              <a:gd name="adj2" fmla="val 65000"/>
            </a:avLst>
          </a:prstGeom>
          <a:gradFill rotWithShape="1">
            <a:gsLst>
              <a:gs pos="0">
                <a:srgbClr val="BFF9EA"/>
              </a:gs>
              <a:gs pos="50000">
                <a:schemeClr val="bg1"/>
              </a:gs>
              <a:gs pos="100000">
                <a:srgbClr val="BFF9EA"/>
              </a:gs>
            </a:gsLst>
            <a:lin ang="5400000" scaled="1"/>
          </a:gradFill>
          <a:ln w="19050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6" grpId="0"/>
      <p:bldP spid="2049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Oval 2"/>
          <p:cNvSpPr>
            <a:spLocks noChangeArrowheads="1"/>
          </p:cNvSpPr>
          <p:nvPr/>
        </p:nvSpPr>
        <p:spPr bwMode="auto">
          <a:xfrm>
            <a:off x="1066800" y="2438400"/>
            <a:ext cx="6477000" cy="4114800"/>
          </a:xfrm>
          <a:prstGeom prst="ellipse">
            <a:avLst/>
          </a:prstGeom>
          <a:gradFill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5400000" scaled="0"/>
          </a:gradFill>
          <a:ln w="28575">
            <a:noFill/>
            <a:round/>
            <a:headEnd/>
            <a:tailEnd/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txBody>
          <a:bodyPr wrap="none" anchor="ctr"/>
          <a:lstStyle/>
          <a:p>
            <a:endParaRPr lang="ru-RU"/>
          </a:p>
        </p:txBody>
      </p:sp>
      <p:sp>
        <p:nvSpPr>
          <p:cNvPr id="41987" name="AutoShape 3"/>
          <p:cNvSpPr>
            <a:spLocks noChangeArrowheads="1"/>
          </p:cNvSpPr>
          <p:nvPr/>
        </p:nvSpPr>
        <p:spPr bwMode="auto">
          <a:xfrm>
            <a:off x="4724400" y="228600"/>
            <a:ext cx="4114800" cy="19050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93C9"/>
              </a:gs>
              <a:gs pos="100000">
                <a:srgbClr val="DDDDDD"/>
              </a:gs>
            </a:gsLst>
            <a:lin ang="5400000" scaled="1"/>
          </a:gradFill>
          <a:ln w="28575">
            <a:solidFill>
              <a:srgbClr val="FF33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988" name="AutoShape 4"/>
          <p:cNvSpPr>
            <a:spLocks noChangeArrowheads="1"/>
          </p:cNvSpPr>
          <p:nvPr/>
        </p:nvSpPr>
        <p:spPr bwMode="auto">
          <a:xfrm>
            <a:off x="381000" y="228600"/>
            <a:ext cx="4191000" cy="1905000"/>
          </a:xfrm>
          <a:prstGeom prst="roundRect">
            <a:avLst>
              <a:gd name="adj" fmla="val 16667"/>
            </a:avLst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989" name="Text Box 5"/>
          <p:cNvSpPr txBox="1">
            <a:spLocks noChangeArrowheads="1"/>
          </p:cNvSpPr>
          <p:nvPr/>
        </p:nvSpPr>
        <p:spPr bwMode="auto">
          <a:xfrm>
            <a:off x="5486400" y="366713"/>
            <a:ext cx="30591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ru-RU" i="1" u="sng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Целые числа</a:t>
            </a:r>
          </a:p>
        </p:txBody>
      </p:sp>
      <p:sp>
        <p:nvSpPr>
          <p:cNvPr id="41990" name="Text Box 6"/>
          <p:cNvSpPr txBox="1">
            <a:spLocks noChangeArrowheads="1"/>
          </p:cNvSpPr>
          <p:nvPr/>
        </p:nvSpPr>
        <p:spPr bwMode="auto">
          <a:xfrm>
            <a:off x="608013" y="381000"/>
            <a:ext cx="357028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i="1" u="sng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Дробные числа</a:t>
            </a: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4953000" y="1295400"/>
            <a:ext cx="631825" cy="631825"/>
            <a:chOff x="576" y="1584"/>
            <a:chExt cx="336" cy="336"/>
          </a:xfrm>
        </p:grpSpPr>
        <p:sp>
          <p:nvSpPr>
            <p:cNvPr id="41992" name="Oval 8"/>
            <p:cNvSpPr>
              <a:spLocks noChangeArrowheads="1"/>
            </p:cNvSpPr>
            <p:nvPr/>
          </p:nvSpPr>
          <p:spPr bwMode="auto">
            <a:xfrm>
              <a:off x="576" y="1584"/>
              <a:ext cx="336" cy="336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1188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993" name="Text Box 9"/>
            <p:cNvSpPr txBox="1">
              <a:spLocks noChangeArrowheads="1"/>
            </p:cNvSpPr>
            <p:nvPr/>
          </p:nvSpPr>
          <p:spPr bwMode="auto">
            <a:xfrm>
              <a:off x="624" y="1584"/>
              <a:ext cx="240" cy="1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/>
              <a:r>
                <a:rPr lang="ru-RU" sz="1400"/>
                <a:t>1</a:t>
              </a:r>
            </a:p>
          </p:txBody>
        </p:sp>
      </p:grp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5562600" y="1295400"/>
            <a:ext cx="631825" cy="631825"/>
            <a:chOff x="576" y="1584"/>
            <a:chExt cx="336" cy="336"/>
          </a:xfrm>
        </p:grpSpPr>
        <p:sp>
          <p:nvSpPr>
            <p:cNvPr id="41995" name="Oval 11"/>
            <p:cNvSpPr>
              <a:spLocks noChangeArrowheads="1"/>
            </p:cNvSpPr>
            <p:nvPr/>
          </p:nvSpPr>
          <p:spPr bwMode="auto">
            <a:xfrm>
              <a:off x="576" y="1584"/>
              <a:ext cx="336" cy="336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1188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996" name="Text Box 12"/>
            <p:cNvSpPr txBox="1">
              <a:spLocks noChangeArrowheads="1"/>
            </p:cNvSpPr>
            <p:nvPr/>
          </p:nvSpPr>
          <p:spPr bwMode="auto">
            <a:xfrm>
              <a:off x="624" y="1584"/>
              <a:ext cx="240" cy="1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/>
              <a:r>
                <a:rPr lang="ru-RU" sz="1800"/>
                <a:t>0</a:t>
              </a:r>
            </a:p>
          </p:txBody>
        </p:sp>
      </p:grpSp>
      <p:grpSp>
        <p:nvGrpSpPr>
          <p:cNvPr id="4" name="Group 13"/>
          <p:cNvGrpSpPr>
            <a:grpSpLocks/>
          </p:cNvGrpSpPr>
          <p:nvPr/>
        </p:nvGrpSpPr>
        <p:grpSpPr bwMode="auto">
          <a:xfrm>
            <a:off x="6172200" y="1295400"/>
            <a:ext cx="631825" cy="631825"/>
            <a:chOff x="576" y="1584"/>
            <a:chExt cx="336" cy="336"/>
          </a:xfrm>
        </p:grpSpPr>
        <p:sp>
          <p:nvSpPr>
            <p:cNvPr id="41998" name="Oval 14"/>
            <p:cNvSpPr>
              <a:spLocks noChangeArrowheads="1"/>
            </p:cNvSpPr>
            <p:nvPr/>
          </p:nvSpPr>
          <p:spPr bwMode="auto">
            <a:xfrm>
              <a:off x="576" y="1584"/>
              <a:ext cx="336" cy="336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1188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999" name="Text Box 15"/>
            <p:cNvSpPr txBox="1">
              <a:spLocks noChangeArrowheads="1"/>
            </p:cNvSpPr>
            <p:nvPr/>
          </p:nvSpPr>
          <p:spPr bwMode="auto">
            <a:xfrm>
              <a:off x="624" y="1584"/>
              <a:ext cx="240" cy="1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/>
              <a:r>
                <a:rPr lang="ru-RU" sz="1400"/>
                <a:t>-4</a:t>
              </a:r>
            </a:p>
          </p:txBody>
        </p:sp>
      </p:grpSp>
      <p:grpSp>
        <p:nvGrpSpPr>
          <p:cNvPr id="5" name="Group 16"/>
          <p:cNvGrpSpPr>
            <a:grpSpLocks/>
          </p:cNvGrpSpPr>
          <p:nvPr/>
        </p:nvGrpSpPr>
        <p:grpSpPr bwMode="auto">
          <a:xfrm>
            <a:off x="6781800" y="1295400"/>
            <a:ext cx="631825" cy="631825"/>
            <a:chOff x="576" y="1584"/>
            <a:chExt cx="336" cy="336"/>
          </a:xfrm>
        </p:grpSpPr>
        <p:sp>
          <p:nvSpPr>
            <p:cNvPr id="42001" name="Oval 17"/>
            <p:cNvSpPr>
              <a:spLocks noChangeArrowheads="1"/>
            </p:cNvSpPr>
            <p:nvPr/>
          </p:nvSpPr>
          <p:spPr bwMode="auto">
            <a:xfrm>
              <a:off x="576" y="1584"/>
              <a:ext cx="336" cy="336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1188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2002" name="Text Box 18"/>
            <p:cNvSpPr txBox="1">
              <a:spLocks noChangeArrowheads="1"/>
            </p:cNvSpPr>
            <p:nvPr/>
          </p:nvSpPr>
          <p:spPr bwMode="auto">
            <a:xfrm>
              <a:off x="624" y="1584"/>
              <a:ext cx="240" cy="1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/>
              <a:r>
                <a:rPr lang="ru-RU" sz="1600"/>
                <a:t>9</a:t>
              </a: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8001000" y="1295400"/>
            <a:ext cx="631825" cy="631825"/>
            <a:chOff x="576" y="1584"/>
            <a:chExt cx="336" cy="336"/>
          </a:xfrm>
        </p:grpSpPr>
        <p:sp>
          <p:nvSpPr>
            <p:cNvPr id="42004" name="Oval 20"/>
            <p:cNvSpPr>
              <a:spLocks noChangeArrowheads="1"/>
            </p:cNvSpPr>
            <p:nvPr/>
          </p:nvSpPr>
          <p:spPr bwMode="auto">
            <a:xfrm>
              <a:off x="576" y="1584"/>
              <a:ext cx="336" cy="336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1188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2005" name="Text Box 21"/>
            <p:cNvSpPr txBox="1">
              <a:spLocks noChangeArrowheads="1"/>
            </p:cNvSpPr>
            <p:nvPr/>
          </p:nvSpPr>
          <p:spPr bwMode="auto">
            <a:xfrm>
              <a:off x="624" y="1584"/>
              <a:ext cx="240" cy="1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/>
              <a:r>
                <a:rPr lang="ru-RU" sz="1600"/>
                <a:t>10</a:t>
              </a:r>
            </a:p>
          </p:txBody>
        </p:sp>
      </p:grpSp>
      <p:grpSp>
        <p:nvGrpSpPr>
          <p:cNvPr id="7" name="Group 22"/>
          <p:cNvGrpSpPr>
            <a:grpSpLocks/>
          </p:cNvGrpSpPr>
          <p:nvPr/>
        </p:nvGrpSpPr>
        <p:grpSpPr bwMode="auto">
          <a:xfrm>
            <a:off x="7391400" y="1295400"/>
            <a:ext cx="631825" cy="631825"/>
            <a:chOff x="576" y="1584"/>
            <a:chExt cx="336" cy="336"/>
          </a:xfrm>
        </p:grpSpPr>
        <p:sp>
          <p:nvSpPr>
            <p:cNvPr id="42007" name="Oval 23"/>
            <p:cNvSpPr>
              <a:spLocks noChangeArrowheads="1"/>
            </p:cNvSpPr>
            <p:nvPr/>
          </p:nvSpPr>
          <p:spPr bwMode="auto">
            <a:xfrm>
              <a:off x="576" y="1584"/>
              <a:ext cx="336" cy="336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1188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2008" name="Text Box 24"/>
            <p:cNvSpPr txBox="1">
              <a:spLocks noChangeArrowheads="1"/>
            </p:cNvSpPr>
            <p:nvPr/>
          </p:nvSpPr>
          <p:spPr bwMode="auto">
            <a:xfrm>
              <a:off x="624" y="1584"/>
              <a:ext cx="240" cy="1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/>
              <a:r>
                <a:rPr lang="ru-RU" sz="1600"/>
                <a:t>58</a:t>
              </a:r>
            </a:p>
          </p:txBody>
        </p:sp>
      </p:grpSp>
      <p:grpSp>
        <p:nvGrpSpPr>
          <p:cNvPr id="8" name="Group 28"/>
          <p:cNvGrpSpPr>
            <a:grpSpLocks/>
          </p:cNvGrpSpPr>
          <p:nvPr/>
        </p:nvGrpSpPr>
        <p:grpSpPr bwMode="auto">
          <a:xfrm>
            <a:off x="1905000" y="1371600"/>
            <a:ext cx="631825" cy="631825"/>
            <a:chOff x="2064" y="1920"/>
            <a:chExt cx="398" cy="398"/>
          </a:xfrm>
        </p:grpSpPr>
        <p:sp>
          <p:nvSpPr>
            <p:cNvPr id="42013" name="Oval 29"/>
            <p:cNvSpPr>
              <a:spLocks noChangeArrowheads="1"/>
            </p:cNvSpPr>
            <p:nvPr/>
          </p:nvSpPr>
          <p:spPr bwMode="auto">
            <a:xfrm>
              <a:off x="2064" y="1920"/>
              <a:ext cx="398" cy="398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3399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2014" name="Text Box 30"/>
            <p:cNvSpPr txBox="1">
              <a:spLocks noChangeArrowheads="1"/>
            </p:cNvSpPr>
            <p:nvPr/>
          </p:nvSpPr>
          <p:spPr bwMode="auto">
            <a:xfrm>
              <a:off x="2112" y="1968"/>
              <a:ext cx="284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/>
              <a:r>
                <a:rPr lang="ru-RU" sz="1600"/>
                <a:t>7,1</a:t>
              </a:r>
            </a:p>
          </p:txBody>
        </p:sp>
      </p:grpSp>
      <p:grpSp>
        <p:nvGrpSpPr>
          <p:cNvPr id="9" name="Group 31"/>
          <p:cNvGrpSpPr>
            <a:grpSpLocks/>
          </p:cNvGrpSpPr>
          <p:nvPr/>
        </p:nvGrpSpPr>
        <p:grpSpPr bwMode="auto">
          <a:xfrm>
            <a:off x="2514600" y="1371600"/>
            <a:ext cx="631825" cy="631825"/>
            <a:chOff x="2064" y="1920"/>
            <a:chExt cx="398" cy="398"/>
          </a:xfrm>
        </p:grpSpPr>
        <p:sp>
          <p:nvSpPr>
            <p:cNvPr id="42016" name="Oval 32"/>
            <p:cNvSpPr>
              <a:spLocks noChangeArrowheads="1"/>
            </p:cNvSpPr>
            <p:nvPr/>
          </p:nvSpPr>
          <p:spPr bwMode="auto">
            <a:xfrm>
              <a:off x="2064" y="1920"/>
              <a:ext cx="398" cy="398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3399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2017" name="Text Box 33"/>
            <p:cNvSpPr txBox="1">
              <a:spLocks noChangeArrowheads="1"/>
            </p:cNvSpPr>
            <p:nvPr/>
          </p:nvSpPr>
          <p:spPr bwMode="auto">
            <a:xfrm>
              <a:off x="2112" y="1968"/>
              <a:ext cx="284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/>
              <a:r>
                <a:rPr lang="ru-RU" sz="1600" b="0"/>
                <a:t>3,2</a:t>
              </a:r>
            </a:p>
          </p:txBody>
        </p:sp>
      </p:grpSp>
      <p:grpSp>
        <p:nvGrpSpPr>
          <p:cNvPr id="10" name="Group 48"/>
          <p:cNvGrpSpPr>
            <a:grpSpLocks/>
          </p:cNvGrpSpPr>
          <p:nvPr/>
        </p:nvGrpSpPr>
        <p:grpSpPr bwMode="auto">
          <a:xfrm>
            <a:off x="3124200" y="1371600"/>
            <a:ext cx="762000" cy="631825"/>
            <a:chOff x="1968" y="864"/>
            <a:chExt cx="480" cy="398"/>
          </a:xfrm>
        </p:grpSpPr>
        <p:sp>
          <p:nvSpPr>
            <p:cNvPr id="42019" name="Oval 35"/>
            <p:cNvSpPr>
              <a:spLocks noChangeArrowheads="1"/>
            </p:cNvSpPr>
            <p:nvPr/>
          </p:nvSpPr>
          <p:spPr bwMode="auto">
            <a:xfrm>
              <a:off x="1968" y="864"/>
              <a:ext cx="432" cy="398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3399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2020" name="Text Box 36"/>
            <p:cNvSpPr txBox="1">
              <a:spLocks noChangeArrowheads="1"/>
            </p:cNvSpPr>
            <p:nvPr/>
          </p:nvSpPr>
          <p:spPr bwMode="auto">
            <a:xfrm>
              <a:off x="2020" y="912"/>
              <a:ext cx="428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/>
              <a:r>
                <a:rPr lang="ru-RU" sz="1600"/>
                <a:t>0,(2)</a:t>
              </a:r>
            </a:p>
          </p:txBody>
        </p:sp>
      </p:grpSp>
      <p:grpSp>
        <p:nvGrpSpPr>
          <p:cNvPr id="11" name="Group 37"/>
          <p:cNvGrpSpPr>
            <a:grpSpLocks/>
          </p:cNvGrpSpPr>
          <p:nvPr/>
        </p:nvGrpSpPr>
        <p:grpSpPr bwMode="auto">
          <a:xfrm>
            <a:off x="3733800" y="1371600"/>
            <a:ext cx="631825" cy="631825"/>
            <a:chOff x="2064" y="1920"/>
            <a:chExt cx="398" cy="398"/>
          </a:xfrm>
        </p:grpSpPr>
        <p:sp>
          <p:nvSpPr>
            <p:cNvPr id="42022" name="Oval 38"/>
            <p:cNvSpPr>
              <a:spLocks noChangeArrowheads="1"/>
            </p:cNvSpPr>
            <p:nvPr/>
          </p:nvSpPr>
          <p:spPr bwMode="auto">
            <a:xfrm>
              <a:off x="2064" y="1920"/>
              <a:ext cx="398" cy="398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3399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2023" name="Text Box 39"/>
            <p:cNvSpPr txBox="1">
              <a:spLocks noChangeArrowheads="1"/>
            </p:cNvSpPr>
            <p:nvPr/>
          </p:nvSpPr>
          <p:spPr bwMode="auto">
            <a:xfrm>
              <a:off x="2112" y="1968"/>
              <a:ext cx="284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/>
              <a:r>
                <a:rPr lang="ru-RU" sz="1600">
                  <a:latin typeface="Times New Roman" pitchFamily="18" charset="0"/>
                </a:rPr>
                <a:t>0,1</a:t>
              </a:r>
            </a:p>
          </p:txBody>
        </p:sp>
      </p:grpSp>
      <p:grpSp>
        <p:nvGrpSpPr>
          <p:cNvPr id="12" name="Group 40"/>
          <p:cNvGrpSpPr>
            <a:grpSpLocks/>
          </p:cNvGrpSpPr>
          <p:nvPr/>
        </p:nvGrpSpPr>
        <p:grpSpPr bwMode="auto">
          <a:xfrm>
            <a:off x="685800" y="1371600"/>
            <a:ext cx="631825" cy="631825"/>
            <a:chOff x="2064" y="1920"/>
            <a:chExt cx="398" cy="398"/>
          </a:xfrm>
        </p:grpSpPr>
        <p:sp>
          <p:nvSpPr>
            <p:cNvPr id="42025" name="Oval 41"/>
            <p:cNvSpPr>
              <a:spLocks noChangeArrowheads="1"/>
            </p:cNvSpPr>
            <p:nvPr/>
          </p:nvSpPr>
          <p:spPr bwMode="auto">
            <a:xfrm>
              <a:off x="2064" y="1920"/>
              <a:ext cx="398" cy="398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3399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2026" name="Text Box 42"/>
            <p:cNvSpPr txBox="1">
              <a:spLocks noChangeArrowheads="1"/>
            </p:cNvSpPr>
            <p:nvPr/>
          </p:nvSpPr>
          <p:spPr bwMode="auto">
            <a:xfrm>
              <a:off x="2112" y="1968"/>
              <a:ext cx="28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/>
              <a:r>
                <a:rPr lang="ru-RU" sz="1400"/>
                <a:t>2/7</a:t>
              </a:r>
            </a:p>
          </p:txBody>
        </p:sp>
      </p:grpSp>
      <p:sp>
        <p:nvSpPr>
          <p:cNvPr id="42028" name="Text Box 44"/>
          <p:cNvSpPr txBox="1">
            <a:spLocks noChangeArrowheads="1"/>
          </p:cNvSpPr>
          <p:nvPr/>
        </p:nvSpPr>
        <p:spPr bwMode="auto">
          <a:xfrm>
            <a:off x="1763688" y="4221088"/>
            <a:ext cx="4929876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ru-RU" sz="6000" u="sng" dirty="0">
                <a:solidFill>
                  <a:srgbClr val="C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Рациональные</a:t>
            </a:r>
          </a:p>
        </p:txBody>
      </p:sp>
      <p:graphicFrame>
        <p:nvGraphicFramePr>
          <p:cNvPr id="42030" name="Object 46"/>
          <p:cNvGraphicFramePr>
            <a:graphicFrameLocks noChangeAspect="1"/>
          </p:cNvGraphicFramePr>
          <p:nvPr/>
        </p:nvGraphicFramePr>
        <p:xfrm>
          <a:off x="7467600" y="2362200"/>
          <a:ext cx="993775" cy="1295400"/>
        </p:xfrm>
        <a:graphic>
          <a:graphicData uri="http://schemas.openxmlformats.org/presentationml/2006/ole">
            <p:oleObj spid="_x0000_s6146" name="Формула" r:id="rId3" imgW="419040" imgH="545760" progId="Equation.3">
              <p:embed/>
            </p:oleObj>
          </a:graphicData>
        </a:graphic>
      </p:graphicFrame>
      <p:grpSp>
        <p:nvGrpSpPr>
          <p:cNvPr id="13" name="Group 50"/>
          <p:cNvGrpSpPr>
            <a:grpSpLocks/>
          </p:cNvGrpSpPr>
          <p:nvPr/>
        </p:nvGrpSpPr>
        <p:grpSpPr bwMode="auto">
          <a:xfrm>
            <a:off x="1295400" y="1371600"/>
            <a:ext cx="631825" cy="631825"/>
            <a:chOff x="816" y="864"/>
            <a:chExt cx="398" cy="398"/>
          </a:xfrm>
        </p:grpSpPr>
        <p:grpSp>
          <p:nvGrpSpPr>
            <p:cNvPr id="14" name="Group 25"/>
            <p:cNvGrpSpPr>
              <a:grpSpLocks/>
            </p:cNvGrpSpPr>
            <p:nvPr/>
          </p:nvGrpSpPr>
          <p:grpSpPr bwMode="auto">
            <a:xfrm>
              <a:off x="816" y="864"/>
              <a:ext cx="398" cy="398"/>
              <a:chOff x="2064" y="1920"/>
              <a:chExt cx="398" cy="398"/>
            </a:xfrm>
          </p:grpSpPr>
          <p:sp>
            <p:nvSpPr>
              <p:cNvPr id="42010" name="Oval 26"/>
              <p:cNvSpPr>
                <a:spLocks noChangeArrowheads="1"/>
              </p:cNvSpPr>
              <p:nvPr/>
            </p:nvSpPr>
            <p:spPr bwMode="auto">
              <a:xfrm>
                <a:off x="2064" y="1920"/>
                <a:ext cx="398" cy="398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3399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2011" name="Text Box 27"/>
              <p:cNvSpPr txBox="1">
                <a:spLocks noChangeArrowheads="1"/>
              </p:cNvSpPr>
              <p:nvPr/>
            </p:nvSpPr>
            <p:spPr bwMode="auto">
              <a:xfrm>
                <a:off x="2112" y="1968"/>
                <a:ext cx="284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/>
                <a:endParaRPr lang="ru-RU" sz="1600"/>
              </a:p>
            </p:txBody>
          </p:sp>
        </p:grpSp>
        <p:graphicFrame>
          <p:nvGraphicFramePr>
            <p:cNvPr id="42033" name="Object 49"/>
            <p:cNvGraphicFramePr>
              <a:graphicFrameLocks noChangeAspect="1"/>
            </p:cNvGraphicFramePr>
            <p:nvPr/>
          </p:nvGraphicFramePr>
          <p:xfrm>
            <a:off x="960" y="912"/>
            <a:ext cx="96" cy="248"/>
          </p:xfrm>
          <a:graphic>
            <a:graphicData uri="http://schemas.openxmlformats.org/presentationml/2006/ole">
              <p:oleObj spid="_x0000_s6147" name="Equation" r:id="rId4" imgW="152280" imgH="393480" progId="">
                <p:embed/>
              </p:oleObj>
            </a:graphicData>
          </a:graphic>
        </p:graphicFrame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2.81221E-6 C 0.00174 0.00162 0.0033 0.00347 0.00504 0.00485 C 0.00608 0.00578 0.00764 0.00555 0.00868 0.00647 C 0.01684 0.01318 0.02431 0.02336 0.03212 0.03122 C 0.04219 0.04116 0.05052 0.05342 0.06181 0.06082 C 0.06667 0.06753 0.06997 0.07423 0.07656 0.07724 C 0.0809 0.08695 0.08316 0.0858 0.08768 0.09366 C 0.09757 0.11124 0.10434 0.13251 0.11736 0.14639 C 0.12275 0.16073 0.1158 0.14408 0.12726 0.16281 C 0.13247 0.17137 0.12969 0.1716 0.13455 0.18085 C 0.13768 0.18686 0.14219 0.19172 0.14566 0.19727 C 0.14827 0.20791 0.14497 0.19704 0.15313 0.21045 C 0.15781 0.21808 0.16354 0.23427 0.1691 0.24167 C 0.17031 0.24329 0.17188 0.24468 0.17292 0.24676 C 0.18229 0.26526 0.1724 0.25069 0.179 0.25994 C 0.18368 0.27428 0.1875 0.28862 0.19271 0.30249 C 0.19479 0.30781 0.19549 0.31383 0.19757 0.31915 C 0.19896 0.32262 0.20104 0.32539 0.20243 0.32886 C 0.20677 0.34019 0.20729 0.35291 0.21233 0.36355 C 0.21459 0.37511 0.21736 0.38043 0.21858 0.39315 C 0.21806 0.42183 0.21875 0.48173 0.2099 0.5148 C 0.20781 0.52289 0.20469 0.52983 0.20243 0.53769 C 0.19584 0.56036 0.19028 0.58418 0.17413 0.59852 C 0.16788 0.61147 0.15382 0.61702 0.14323 0.62164 C 0.1316 0.63321 0.11215 0.63066 0.09879 0.63159 C 0.08351 0.63459 0.0684 0.63991 0.05313 0.64292 C 0.04618 0.64431 0.03212 0.64639 0.03212 0.64662 C 0.01528 0.64593 -0.00156 0.64616 -0.0184 0.64477 C -0.02725 0.64408 -0.03785 0.63945 -0.04687 0.63806 C -0.0533 0.63598 -0.06076 0.63506 -0.06666 0.63159 C -0.07986 0.62396 -0.06128 0.63251 -0.07899 0.62488 C -0.09184 0.61355 -0.07205 0.6302 -0.08767 0.62002 C -0.08941 0.61887 -0.0908 0.61656 -0.09253 0.61517 C -0.09861 0.61054 -0.1059 0.60939 -0.11232 0.60522 C -0.11389 0.60245 -0.11597 0.5999 -0.11719 0.5969 C -0.11927 0.59181 -0.11857 0.58533 -0.121 0.58048 C -0.12309 0.57608 -0.13003 0.57493 -0.13333 0.574 C -0.13906 0.56891 -0.146 0.56776 -0.15173 0.56244 C -0.1566 0.55805 -0.16041 0.55203 -0.16545 0.54764 C -0.16962 0.5333 -0.17969 0.52659 -0.18889 0.51804 C -0.19566 0.51179 -0.19965 0.50509 -0.20729 0.5 C -0.21302 0.48196 -0.22257 0.46831 -0.23212 0.45397 C -0.23663 0.44704 -0.23958 0.43894 -0.24444 0.43247 C -0.24653 0.42391 -0.25555 0.40957 -0.25555 0.4098 C -0.25868 0.39685 -0.26128 0.38621 -0.26285 0.37326 C -0.26232 0.35453 -0.2651 0.33487 -0.26041 0.3173 C -0.25972 0.31475 -0.25781 0.31313 -0.25677 0.31082 C -0.25121 0.29833 -0.24653 0.28746 -0.23941 0.27636 C -0.23646 0.2641 -0.22916 0.25763 -0.22344 0.24838 C -0.21805 0.23959 -0.21927 0.23797 -0.21354 0.23034 C -0.20833 0.2234 -0.20295 0.21716 -0.19757 0.21045 C -0.19271 0.20444 -0.19062 0.19842 -0.18385 0.19565 C -0.1743 0.18709 -0.16389 0.17114 -0.15312 0.16767 C -0.14791 0.16327 -0.14427 0.16119 -0.13819 0.15957 C -0.13611 0.15842 -0.13403 0.15772 -0.13212 0.15633 C -0.13107 0.15541 -0.13055 0.15356 -0.12951 0.15286 C -0.1217 0.14755 -0.11232 0.14361 -0.10364 0.14153 C -0.09826 0.14038 -0.08767 0.13806 -0.08767 0.1383 C -0.06823 0.13853 -0.05225 0.13691 -0.03298 0.13853 C -0.02309 0.13899 0.01285 0.20583 0.01389 0.20652 C 0.01493 0.20721 -0.01857 0.15657 -0.02708 0.14338 " pathEditMode="relative" rAng="0" ptsTypes="fffffffffffffffffffffffffffffffffffffffffffffffffffffffffffaf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" y="32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3.64477E-6 C 0.00885 0.01179 0.01458 0.02497 0.02222 0.03792 C 0.02396 0.04093 0.02656 0.04301 0.02847 0.04602 C 0.03802 0.06059 0.04566 0.07793 0.05434 0.09366 C 0.05937 0.10268 0.06493 0.11147 0.07031 0.12002 C 0.07673 0.13043 0.08125 0.14269 0.08767 0.15286 C 0.09809 0.16905 0.10972 0.18594 0.11858 0.20397 C 0.125 0.21693 0.13125 0.23057 0.13819 0.24352 C 0.14132 0.2493 0.14427 0.25508 0.14809 0.25994 C 0.14983 0.26202 0.15173 0.2641 0.15312 0.26642 C 0.16545 0.287 0.17483 0.31174 0.18889 0.33048 C 0.1901 0.33372 0.19114 0.33718 0.19253 0.34042 C 0.19323 0.34204 0.19444 0.34343 0.19514 0.34528 C 0.1993 0.35615 0.20087 0.36887 0.20486 0.37997 C 0.20434 0.39361 0.20694 0.40888 0.20243 0.42113 C 0.19809 0.43293 0.18698 0.44264 0.17778 0.44565 C 0.16823 0.44495 0.15851 0.44611 0.1493 0.44241 C 0.14045 0.43894 0.13594 0.42645 0.12708 0.42275 C 0.11875 0.41489 0.11875 0.40795 0.11354 0.39963 C 0.1066 0.38876 0.10156 0.37627 0.09514 0.36517 C 0.08958 0.35522 0.08229 0.34713 0.07656 0.33718 C 0.07378 0.32631 0.0776 0.33927 0.07031 0.32562 C 0.06962 0.32423 0.06979 0.32215 0.0691 0.32076 C 0.06233 0.30781 0.05347 0.29625 0.04444 0.28607 C 0.03489 0.26063 0.02743 0.26272 0.01233 0.24676 C -0.0007 0.23311 0.01042 0.40749 -0.0033 0.39523 C -0.00295 0.39639 -0.13681 0.57608 -0.02691 0.31938 C -0.02222 0.31938 0.08298 0.52659 0.08055 0.52012 " pathEditMode="relative" rAng="0" ptsTypes="ffffffffffffffffffffffffffff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" y="288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8.00185E-6 C 0.00677 0.00693 0.00625 0.01202 0.01233 0.0215 C 0.01546 0.02613 0.02223 0.03468 0.02223 0.03468 C 0.02743 0.05203 0.03855 0.06452 0.04688 0.07909 C 0.05382 0.09134 0.05712 0.09921 0.06546 0.11031 C 0.07014 0.12303 0.07379 0.1295 0.0816 0.13991 C 0.08889 0.15957 0.08073 0.13991 0.09393 0.16281 C 0.10469 0.18177 0.11546 0.2012 0.12605 0.22039 C 0.14896 0.26179 0.17205 0.30272 0.19514 0.34389 C 0.20695 0.36493 0.21059 0.40009 0.2198 0.42437 C 0.21945 0.43524 0.21962 0.44634 0.21858 0.45721 C 0.21858 0.45813 0.21389 0.46345 0.21355 0.46392 C 0.20747 0.47386 0.19601 0.47664 0.18646 0.47872 C 0.18021 0.47826 0.17396 0.47895 0.16789 0.4771 C 0.16164 0.47525 0.1566 0.46808 0.1507 0.46554 C 0.14202 0.45721 0.13542 0.44773 0.12969 0.43593 C 0.1257 0.42761 0.11927 0.4209 0.11493 0.41281 C 0.11059 0.40448 0.10764 0.39199 0.10122 0.38667 C 0.09862 0.37627 0.09636 0.36678 0.09271 0.35707 C 0.09011 0.34158 0.08455 0.32955 0.079 0.31591 C 0.07657 0.30226 0.07084 0.30041 0.06546 0.28954 C 0.06285 0.28422 0.06441 0.28468 0.06181 0.28468 " pathEditMode="relative" ptsTypes="fffffffffffffffffffffA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1.85014E-8 C 0.01666 0.00439 0.03368 0.00717 0.05052 0.01156 C 0.08177 0.02983 0.11892 0.04602 0.15312 0.05111 C 0.16094 0.05412 0.16892 0.0555 0.17656 0.0592 C 0.19548 0.06822 0.16528 0.06175 0.19375 0.06591 C 0.22708 0.0784 0.2592 0.10962 0.29375 0.11517 C 0.32656 0.13575 0.36076 0.15264 0.39496 0.1679 C 0.4184 0.17831 0.43958 0.19658 0.46285 0.20722 C 0.46614 0.2086 0.46944 0.2093 0.47274 0.21068 C 0.47864 0.21323 0.48298 0.21947 0.48889 0.22202 C 0.50434 0.22895 0.4934 0.22202 0.50486 0.22872 C 0.52014 0.23774 0.53472 0.25069 0.5493 0.26156 C 0.56111 0.27035 0.57378 0.27798 0.58507 0.28793 C 0.59548 0.29718 0.60521 0.30874 0.61597 0.31753 C 0.62031 0.321 0.62535 0.32308 0.62951 0.32724 C 0.64375 0.34158 0.65746 0.3587 0.67153 0.3735 C 0.68212 0.3846 0.69791 0.39662 0.70729 0.41119 C 0.71666 0.42599 0.72187 0.44681 0.72465 0.46554 C 0.7243 0.4815 0.72482 0.49746 0.72344 0.51318 C 0.72274 0.52058 0.70868 0.54325 0.70486 0.54764 C 0.68541 0.56984 0.66545 0.5858 0.63941 0.58881 C 0.61892 0.58765 0.59826 0.58742 0.57778 0.58557 C 0.56024 0.58418 0.54184 0.57701 0.52465 0.57239 C 0.50208 0.56637 0.47934 0.56221 0.45677 0.55597 C 0.4434 0.55227 0.42916 0.55412 0.41597 0.54926 C 0.40173 0.54394 0.3868 0.5444 0.37274 0.53955 C 0.36024 0.53515 0.34965 0.53284 0.33698 0.53122 C 0.32569 0.52636 0.31423 0.52567 0.30243 0.52313 C 0.27899 0.51804 0.2559 0.51179 0.23212 0.50994 C 0.20521 0.50116 0.17673 0.49237 0.1493 0.48844 C 0.14236 0.48474 0.13698 0.48335 0.12951 0.48196 C 0.11857 0.4771 0.10764 0.47872 0.09618 0.47872 " pathEditMode="relative" rAng="0" ptsTypes="fffffffffffffffffffffffffffffffA">
                                      <p:cBhvr>
                                        <p:cTn id="1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2" y="294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4.47734E-6 C -0.00157 0.01087 -0.00539 0.01503 -0.0099 0.02312 C -0.01129 0.02567 -0.01181 0.02914 -0.01355 0.03122 C -0.02344 0.04324 -0.03577 0.04579 -0.04688 0.05434 C -0.05452 0.06036 -0.05087 0.05851 -0.05799 0.06082 C -0.08125 0.0814 -0.10921 0.10615 -0.13577 0.1184 C -0.1415 0.12095 -0.1474 0.12234 -0.15313 0.12488 C -0.16789 0.13852 -0.18594 0.14893 -0.19879 0.16605 C -0.20139 0.16951 -0.2033 0.17414 -0.20608 0.17761 C -0.20834 0.18038 -0.21129 0.18154 -0.21355 0.18408 C -0.21893 0.19056 -0.22049 0.19634 -0.22466 0.20397 C -0.2349 0.22294 -0.23421 0.22132 -0.24445 0.23681 C -0.25035 0.25531 -0.2408 0.22502 -0.24914 0.24167 C -0.25973 0.26272 -0.28889 0.33094 -0.29757 0.3536 C -0.29914 0.36216 -0.30244 0.37095 -0.30608 0.37835 C -0.30869 0.39222 -0.30521 0.37719 -0.31112 0.3913 C -0.3165 0.40402 -0.31129 0.395 -0.31476 0.4061 C -0.31528 0.40795 -0.3165 0.40934 -0.31719 0.41119 C -0.31771 0.41281 -0.31806 0.41443 -0.31841 0.41605 C -0.31928 0.4438 -0.32153 0.49098 -0.31841 0.51803 C -0.31823 0.51988 -0.30903 0.53538 -0.3073 0.53769 C -0.29566 0.55319 -0.27882 0.56383 -0.26285 0.56729 C -0.25365 0.57146 -0.2441 0.57146 -0.23455 0.57238 C -0.21771 0.57099 -0.20035 0.57238 -0.18386 0.56729 C -0.17466 0.56452 -0.17726 0.56336 -0.16789 0.55758 C -0.15348 0.54856 -0.14237 0.53862 -0.12952 0.52636 C -0.1073 0.50508 -0.08594 0.4845 -0.06667 0.45883 C -0.05556 0.44403 -0.04775 0.42298 -0.0382 0.4061 C -0.02066 0.37534 -0.00348 0.34458 0.01232 0.31244 C 0.01475 0.29972 0.0118 0.31198 0.01857 0.29602 C 0.02343 0.28445 0.02881 0.27173 0.03333 0.25994 C 0.03472 0.25254 0.03715 0.24676 0.03958 0.24005 C 0.04131 0.22086 0.0434 0.20536 0.03958 0.18408 C 0.03836 0.17715 0.02638 0.17668 0.02343 0.17275 " pathEditMode="relative" rAng="0" ptsTypes="ffffffffffffffffffffffffffffffffff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9" y="28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39 -0.00162 C 0.00156 0.0215 0.00521 0.02266 0.00104 0.05434 C 0.00018 0.06082 -0.00416 0.06128 -0.00642 0.06568 C -0.01024 0.07284 -0.01319 0.07909 -0.01753 0.08556 C -0.025 0.0969 -0.03281 0.10592 -0.04097 0.11679 C -0.04722 0.12511 -0.06076 0.13251 -0.06805 0.13968 C -0.08246 0.15402 -0.09687 0.17252 -0.11371 0.18085 C -0.12187 0.19172 -0.1316 0.19495 -0.14219 0.2005 C -0.15469 0.20698 -0.16649 0.216 -0.17916 0.22201 C -0.19427 0.22918 -0.21163 0.23427 -0.22725 0.23843 C -0.23923 0.24537 -0.2533 0.25023 -0.26441 0.25971 C -0.28021 0.27312 -0.29774 0.28885 -0.3125 0.30411 C -0.31892 0.31082 -0.3243 0.31961 -0.33107 0.32562 C -0.33923 0.33279 -0.34271 0.33533 -0.34948 0.34366 C -0.35295 0.34782 -0.35625 0.35222 -0.35937 0.35684 C -0.36163 0.36008 -0.36319 0.36378 -0.36562 0.36679 C -0.37187 0.37442 -0.37882 0.38089 -0.38541 0.38806 C -0.39062 0.39361 -0.3934 0.40124 -0.39896 0.4061 C -0.40955 0.43015 -0.39462 0.39847 -0.40885 0.4209 C -0.41632 0.43247 -0.42048 0.44472 -0.42864 0.45559 C -0.43021 0.46161 -0.43298 0.466 -0.43472 0.47201 C -0.43767 0.48196 -0.43941 0.49283 -0.44097 0.50323 C -0.4408 0.50971 -0.44288 0.54347 -0.43594 0.55573 C -0.43055 0.56521 -0.42448 0.57076 -0.41753 0.57724 C -0.41163 0.58279 -0.4066 0.59042 -0.40017 0.59528 C -0.39375 0.60013 -0.38576 0.60083 -0.37916 0.60522 C -0.36962 0.61147 -0.36302 0.61494 -0.35208 0.61679 C -0.33732 0.6147 -0.32187 0.61586 -0.30764 0.61008 C -0.28594 0.60129 -0.2658 0.58603 -0.24462 0.57562 C -0.22621 0.5666 -0.20764 0.55689 -0.19028 0.5444 C -0.17934 0.53654 -0.1684 0.5289 -0.15816 0.51965 C -0.14878 0.5111 -0.13837 0.50069 -0.12725 0.49653 C -0.1 0.47571 -0.13507 0.50138 -0.11128 0.48681 C -0.10121 0.48057 -0.09288 0.47016 -0.08281 0.46369 C -0.07725 0.45629 -0.07048 0.45212 -0.06441 0.44565 C -0.04184 0.4216 -0.01875 0.39847 0.00469 0.3765 C 0.01771 0.36401 0.02882 0.3499 0.04306 0.3388 C 0.05556 0.32886 0.06493 0.31267 0.07761 0.30249 C 0.08195 0.29278 0.09011 0.27705 0.09618 0.26965 C 0.09861 0.26318 0.09983 0.25647 0.10226 0.25 C 0.10052 0.24259 0.08854 0.24028 0.08247 0.24005 C 0.06927 0.23959 -0.11736 0.26965 -0.13055 0.26965 " pathEditMode="relative" rAng="0" ptsTypes="ffffffffffffffffffffffffffffffffffffffffff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9" y="309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6.73451E-6 C -0.00277 0.03954 -0.00573 0.07978 -0.02951 0.10684 C -0.03559 0.12187 -0.04462 0.12673 -0.05434 0.13644 C -0.06788 0.15008 -0.08663 0.1665 -0.09878 0.18084 C -0.10243 0.18524 -0.1059 0.19009 -0.10989 0.19403 C -0.11666 0.2005 -0.125 0.2042 -0.1309 0.21206 C -0.14739 0.2345 -0.12691 0.20836 -0.15173 0.23334 C -0.15451 0.23612 -0.15642 0.24028 -0.1592 0.24329 C -0.16909 0.25369 -0.18003 0.26248 -0.1901 0.27289 C -0.20659 0.29 -0.22031 0.31058 -0.23698 0.32724 C -0.24218 0.3388 -0.24843 0.34435 -0.25798 0.34851 C -0.26267 0.35314 -0.26632 0.35961 -0.27152 0.36331 C -0.275 0.36586 -0.27899 0.36632 -0.28264 0.3684 C -0.30069 0.37858 -0.32083 0.38737 -0.33819 0.39962 C -0.3408 0.40147 -0.34305 0.40402 -0.34566 0.4061 C -0.3493 0.4091 -0.35295 0.41188 -0.35677 0.41442 C -0.36927 0.42275 -0.38402 0.4283 -0.39496 0.44056 C -0.40364 0.45027 -0.41614 0.46045 -0.42708 0.4653 C -0.43368 0.47178 -0.44097 0.47548 -0.44687 0.48334 C -0.44878 0.49144 -0.45243 0.4956 -0.45677 0.50161 C -0.4592 0.50994 -0.46232 0.51826 -0.46545 0.52613 C -0.4651 0.53445 -0.46527 0.54278 -0.46423 0.55087 C -0.46406 0.55272 -0.46232 0.55388 -0.46163 0.55573 C -0.45816 0.56498 -0.45451 0.56937 -0.44809 0.57562 C -0.43455 0.57492 -0.42083 0.57515 -0.40729 0.57377 C -0.39965 0.57284 -0.39062 0.56822 -0.38264 0.56729 C -0.37743 0.56567 -0.37309 0.56243 -0.36788 0.56082 C -0.36163 0.55411 -0.35902 0.55295 -0.35173 0.54925 C -0.35017 0.54763 -0.34861 0.54578 -0.34687 0.54416 C -0.34566 0.54301 -0.34323 0.54278 -0.34323 0.54093 C -0.34323 0.53931 -0.34809 0.54278 -0.34687 0.54255 C -0.34271 0.54185 -0.33871 0.54046 -0.33455 0.53931 C -0.31944 0.52936 -0.30399 0.51849 -0.28767 0.51294 C -0.2809 0.50716 -0.2743 0.50161 -0.26666 0.49814 C -0.25521 0.48704 -0.26823 0.50022 -0.25677 0.48681 C -0.25156 0.48057 -0.2533 0.48519 -0.24566 0.47848 C -0.23628 0.47039 -0.24062 0.47178 -0.23333 0.46368 C -0.22899 0.45883 -0.22413 0.45513 -0.21979 0.4505 C -0.21441 0.44495 -0.20989 0.43524 -0.20364 0.43246 C -0.19722 0.42067 -0.18854 0.41072 -0.18021 0.40124 C -0.17517 0.39546 -0.17187 0.38875 -0.16666 0.3832 C -0.16267 0.37465 -0.15573 0.36031 -0.14809 0.35684 C -0.14323 0.34366 -0.13212 0.33718 -0.12708 0.324 " pathEditMode="relative" ptsTypes="ffffffffffffffffffffffffffffffffffffffffffA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1.85014E-8 C 0.00538 0.00994 0.00781 0.0215 0.01111 0.03284 C 0.01024 0.05689 0.01319 0.07123 0.00121 0.08718 C -0.00278 0.10337 -0.01372 0.11147 -0.02361 0.12002 C -0.03125 0.13413 -0.02222 0.12002 -0.03472 0.12997 C -0.04358 0.13691 -0.05226 0.14824 -0.06059 0.15633 C -0.07413 0.16975 -0.08681 0.18339 -0.1 0.1975 C -0.10781 0.20582 -0.10886 0.20328 -0.11493 0.21045 C -0.12327 0.22016 -0.13125 0.22872 -0.14202 0.23358 C -0.16528 0.25601 -0.13837 0.23265 -0.15816 0.24352 C -0.16476 0.24722 -0.17014 0.25416 -0.17656 0.25832 C -0.18889 0.26665 -0.20261 0.27173 -0.21493 0.2796 C -0.21754 0.28122 -0.21962 0.28445 -0.22222 0.2863 C -0.23386 0.29417 -0.24653 0.29602 -0.25816 0.30434 C -0.26181 0.30689 -0.26441 0.31174 -0.26806 0.31406 C -0.27222 0.31683 -0.27726 0.31706 -0.2816 0.31914 C -0.30122 0.32886 -0.3184 0.3469 -0.33715 0.35846 C -0.34584 0.36378 -0.35556 0.36748 -0.36424 0.37326 C -0.37188 0.37835 -0.37778 0.38598 -0.38525 0.39153 C -0.40764 0.40841 -0.42813 0.43177 -0.44445 0.45883 C -0.44757 0.46993 -0.45452 0.47849 -0.45938 0.48843 C -0.46025 0.49005 -0.46233 0.49861 -0.46302 0.50161 C -0.46268 0.52127 -0.46285 0.54116 -0.46181 0.56082 C -0.46163 0.56452 -0.45486 0.57215 -0.45313 0.574 C -0.43924 0.58857 -0.42622 0.59135 -0.40868 0.59366 C -0.38854 0.59898 -0.36493 0.58834 -0.34445 0.58395 C -0.33264 0.57446 -0.3191 0.56891 -0.30625 0.56244 C -0.28125 0.54995 -0.31858 0.56637 -0.29028 0.55087 C -0.25712 0.53284 -0.28195 0.54902 -0.26545 0.53954 C -0.23976 0.52474 -0.21441 0.51156 -0.18768 0.5 C -0.18455 0.49861 -0.18212 0.4956 -0.17917 0.49352 C -0.16858 0.48589 -0.15764 0.47941 -0.14705 0.47201 C -0.14028 0.46739 -0.11927 0.45767 -0.11372 0.45235 C -0.10868 0.4475 -0.10504 0.44195 -0.09879 0.43917 C -0.09271 0.43085 -0.08629 0.42622 -0.07917 0.41951 C -0.06597 0.40679 -0.05434 0.39037 -0.0408 0.37835 C -0.03959 0.37604 -0.03854 0.37349 -0.03715 0.37164 C -0.03611 0.37025 -0.03438 0.37002 -0.03334 0.3684 C -0.03247 0.36702 -0.03212 0.36355 -0.03212 0.36355 " pathEditMode="relative" ptsTypes="ffffffffffffffffffffffffffffffffffffffA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2.51619E-6 C -0.00278 0.02613 -0.01406 0.0407 -0.02587 0.06082 C -0.0526 0.10638 -0.02622 0.06591 -0.04306 0.08719 C -0.05417 0.10106 -0.06528 0.12095 -0.07778 0.13321 C -0.08194 0.13737 -0.08993 0.14477 -0.09375 0.14963 C -0.09844 0.15541 -0.10208 0.16281 -0.10729 0.1679 C -0.11806 0.17854 -0.12882 0.1901 -0.13941 0.20074 C -0.1474 0.2086 -0.15677 0.21438 -0.16406 0.22201 C -0.17552 0.23311 -0.15677 0.2204 -0.17639 0.2352 C -0.1816 0.2389 -0.18715 0.2426 -0.19253 0.24514 C -0.19497 0.2463 -0.19757 0.24699 -0.2 0.24838 C -0.21094 0.25509 -0.22118 0.26318 -0.23333 0.26642 C -0.28646 0.29417 -0.33872 0.32562 -0.39253 0.35199 C -0.42222 0.36656 -0.44965 0.3883 -0.48021 0.39963 C -0.48976 0.40957 -0.50156 0.40726 -0.51233 0.41443 C -0.5224 0.42137 -0.53125 0.42784 -0.54184 0.43247 C -0.54861 0.43941 -0.55469 0.44866 -0.56285 0.45236 C -0.57066 0.45999 -0.57743 0.46762 -0.58507 0.47525 C -0.58594 0.47756 -0.58646 0.47988 -0.5875 0.48196 C -0.58819 0.48335 -0.58941 0.48381 -0.5901 0.4852 C -0.59097 0.48705 -0.59219 0.4956 -0.59253 0.49676 C -0.59566 0.51202 -0.59687 0.52752 -0.6 0.54278 C -0.59948 0.55203 -0.59965 0.56151 -0.59861 0.57077 C -0.59844 0.57262 -0.5967 0.57377 -0.59618 0.57562 C -0.59514 0.57886 -0.59427 0.5821 -0.59375 0.58557 C -0.59062 0.60684 -0.58628 0.62257 -0.5691 0.62835 C -0.55347 0.62789 -0.53785 0.62766 -0.52222 0.62673 C -0.51458 0.62627 -0.50868 0.61887 -0.50122 0.61679 C -0.49358 0.61031 -0.48524 0.60592 -0.47778 0.59875 C -0.46979 0.59112 -0.46233 0.58117 -0.45417 0.574 C -0.45191 0.57192 -0.44913 0.57123 -0.44687 0.56915 C -0.43628 0.55966 -0.42847 0.54348 -0.41597 0.53793 C -0.41181 0.53353 -0.40868 0.53029 -0.40365 0.52798 C -0.39531 0.51688 -0.38403 0.50832 -0.37274 0.50324 C -0.36076 0.49052 -0.34601 0.48311 -0.33194 0.47525 C -0.32292 0.47016 -0.31406 0.46253 -0.30486 0.45721 C -0.27934 0.44218 -0.25191 0.43478 -0.22465 0.42761 C -0.1901 0.42923 -0.19896 0.42322 -0.18142 0.43917 C -0.17795 0.44241 -0.17483 0.44588 -0.17153 0.44912 C -0.1691 0.45143 -0.16649 0.45351 -0.16406 0.45559 C -0.16285 0.45675 -0.16042 0.45883 -0.16042 0.45906 C -0.16076 0.46045 -0.27101 0.55226 -0.27101 0.5525 " pathEditMode="relative" rAng="0" ptsTypes="ffffffffffffffffffffffffffffffffffffffffff"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0" y="314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4.81481E-6 C 0.00086 0.01459 0.00312 0.0257 0.00486 0.03797 C 0.0052 0.04051 0.0052 0.04352 0.00555 0.04607 C 0.00677 0.0544 0.00816 0.06181 0.00937 0.07014 C 0.01041 0.07825 0.01145 0.08774 0.01232 0.0963 C 0.01284 0.10764 0.01336 0.11505 0.01458 0.12431 C 0.0151 0.1382 0.01579 0.15047 0.0177 0.16042 C 0.01805 0.17477 0.0184 0.19028 0.01996 0.20278 C 0.02048 0.21505 0.02083 0.23033 0.02222 0.24075 C 0.02256 0.24885 0.02378 0.25695 0.02378 0.26505 " pathEditMode="relative" rAng="0" ptsTypes="fffffffffA">
                                      <p:cBhvr>
                                        <p:cTn id="2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" y="132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2.96296E-6 C 0.00382 0.02037 0.01598 0.03195 0.025 0.04815 C 0.03594 0.06759 0.01945 0.04445 0.03195 0.06111 C 0.03473 0.07222 0.0408 0.07986 0.04584 0.08889 C 0.04705 0.09121 0.0474 0.09398 0.04862 0.0963 C 0.05174 0.10209 0.0566 0.10718 0.05973 0.11296 C 0.06424 0.1213 0.06806 0.12963 0.07362 0.13704 C 0.07657 0.14884 0.07257 0.13588 0.08056 0.15 C 0.08681 0.16111 0.09115 0.17338 0.09862 0.18334 C 0.10035 0.19491 0.10348 0.20509 0.10834 0.21482 C 0.10973 0.20949 0.10955 0.20347 0.11112 0.19815 C 0.11233 0.19398 0.11476 0.19074 0.11667 0.18704 C 0.11754 0.18542 0.11737 0.1831 0.11806 0.18148 C 0.11962 0.17755 0.12362 0.17037 0.12362 0.17037 C 0.125 0.16296 0.12778 0.15579 0.12778 0.14815 " pathEditMode="relative" ptsTypes="ffffffffffffffA">
                                      <p:cBhvr>
                                        <p:cTn id="2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8.51064E-7 C 0.00625 0.00277 0.00608 0.00416 0.00747 0.01318 C 0.00712 0.02035 0.00747 0.02752 0.00625 0.03446 C 0.004 0.04695 0.00139 0.04625 -0.00364 0.05435 C -0.01076 0.06591 -0.01753 0.08025 -0.02708 0.08881 C -0.03576 0.09644 -0.04514 0.10314 -0.05312 0.11193 C -0.07066 0.13136 -0.0868 0.14223 -0.10625 0.15634 C -0.125 0.16975 -0.14323 0.18201 -0.16302 0.19241 C -0.17934 0.20097 -0.19496 0.21277 -0.21232 0.21716 C -0.23281 0.22248 -0.25364 0.22572 -0.27413 0.23034 C -0.275 0.23057 -0.29531 0.23427 -0.3 0.2352 C -0.30295 0.23566 -0.30868 0.23682 -0.30868 0.23705 C -0.32691 0.24491 -0.31823 0.24237 -0.33455 0.24514 C -0.34843 0.25116 -0.35989 0.26041 -0.37291 0.26804 C -0.38611 0.2759 -0.40208 0.27868 -0.41475 0.2877 C -0.42205 0.29301 -0.42795 0.30203 -0.43576 0.30597 C -0.45225 0.31452 -0.42587 0.29787 -0.44809 0.31082 C -0.45416 0.31429 -0.45798 0.32192 -0.46302 0.32724 C -0.46736 0.33164 -0.46892 0.33048 -0.47153 0.33557 C -0.47396 0.34042 -0.47656 0.35199 -0.47656 0.35222 C -0.47552 0.36147 -0.47621 0.37165 -0.47291 0.37997 C -0.46076 0.41166 -0.43038 0.42646 -0.40746 0.43756 C -0.40364 0.43941 -0.40017 0.44218 -0.39635 0.44403 C -0.39028 0.44704 -0.38403 0.44958 -0.37778 0.45236 C -0.37673 0.45282 -0.35955 0.4556 -0.3592 0.4556 C -0.34791 0.45768 -0.33732 0.46207 -0.32587 0.46369 C -0.31649 0.46693 -0.30729 0.46762 -0.29757 0.46878 C -0.28489 0.47294 -0.27569 0.4741 -0.2618 0.47525 C -0.25243 0.47919 -0.24462 0.48774 -0.23576 0.49329 C -0.23142 0.49931 -0.2283 0.50116 -0.22222 0.50324 C -0.21771 0.50717 -0.21788 0.50994 -0.21597 0.51642 C -0.21441 0.53076 -0.21475 0.52405 -0.21475 0.53608 " pathEditMode="relative" rAng="0" ptsTypes="fffffffffffffffffffffffffffffffA">
                                      <p:cBhvr>
                                        <p:cTn id="2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5" y="268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30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42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420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42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42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0" dur="2000" fill="hold"/>
                                        <p:tgtEl>
                                          <p:spTgt spid="4202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0"/>
                            </p:stCondLst>
                            <p:childTnLst>
                              <p:par>
                                <p:cTn id="4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2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2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2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6" grpId="0" animBg="1"/>
      <p:bldP spid="42028" grpId="0"/>
      <p:bldP spid="42028" grpId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385</TotalTime>
  <Words>456</Words>
  <Application>Microsoft Office PowerPoint</Application>
  <PresentationFormat>Экран (4:3)</PresentationFormat>
  <Paragraphs>185</Paragraphs>
  <Slides>22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3</vt:i4>
      </vt:variant>
      <vt:variant>
        <vt:lpstr>Заголовки слайдов</vt:lpstr>
      </vt:variant>
      <vt:variant>
        <vt:i4>22</vt:i4>
      </vt:variant>
    </vt:vector>
  </HeadingPairs>
  <TitlesOfParts>
    <vt:vector size="26" baseType="lpstr">
      <vt:lpstr>Обычная</vt:lpstr>
      <vt:lpstr>Формула</vt:lpstr>
      <vt:lpstr>Microsoft Equation 3.0</vt:lpstr>
      <vt:lpstr>Equation</vt:lpstr>
      <vt:lpstr>«Рациональные и иррациональные числа»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Сравните числа:</vt:lpstr>
      <vt:lpstr>Иррациональные числа – это бесконечные десятичные непериодические дроби.</vt:lpstr>
      <vt:lpstr>Слайд 17</vt:lpstr>
      <vt:lpstr>Слайд 18</vt:lpstr>
      <vt:lpstr>Укажите, рациональное или иррациональное это число?</vt:lpstr>
      <vt:lpstr>ТЕСТ: +согласен,                -несогласен</vt:lpstr>
      <vt:lpstr>Проверим: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 презентации</dc:title>
  <dc:creator>Елена</dc:creator>
  <cp:lastModifiedBy>DNA7 X86</cp:lastModifiedBy>
  <cp:revision>31</cp:revision>
  <dcterms:created xsi:type="dcterms:W3CDTF">2013-11-12T16:21:34Z</dcterms:created>
  <dcterms:modified xsi:type="dcterms:W3CDTF">2014-12-29T17:40:25Z</dcterms:modified>
</cp:coreProperties>
</file>