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3" r:id="rId6"/>
    <p:sldId id="264" r:id="rId7"/>
    <p:sldId id="265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sxsrf=ACYBGNQOs0oMB5u0dsXHRF_o-dlKRhtd8Q:1568020657700&amp;q=&#1082;&#1072;&#1088;&#1090;&#1080;&#1085;&#1082;&#1080;+&#1080;&#1089;&#1087;&#1086;&#1083;&#1100;&#1079;&#1086;&#1074;&#1072;&#1085;&#1080;&#1077;+&#1080;&#1082;&#1090;+&#1074;+&#1076;&#1086;&#1091;&amp;tbm" TargetMode="External"/><Relationship Id="rId2" Type="http://schemas.openxmlformats.org/officeDocument/2006/relationships/hyperlink" Target="https://infourok.ru/ispolzovanie-ikt-v-formirovanii-matematicheskih-predstavleniy-u-detey-doshkolnogo-vozrasta-989167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google.com/search?q=&#1082;&#1072;&#1088;&#1090;&#1080;&#1085;&#1082;&#1080;+&#1088;&#1077;&#1073;&#1077;&#1085;&#1086;&#1082;+&#1074;+&#1076;&#1086;&#1091;+&#1080;+&#1084;&#1091;&#1083;&#1100;&#1090;&#1080;&#1084;&#1077;&#1076;&#1080;&#1081;&#1085;&#1072;&#1103;+&#1076;&#1086;&#1089;&#1082;&#1072;" TargetMode="External"/><Relationship Id="rId4" Type="http://schemas.openxmlformats.org/officeDocument/2006/relationships/hyperlink" Target="https://www.maam.ru/detskijsad/seminar-formirovanie-yelementarnyh-matematicheskih-predstavlenii-posredstvom-razvivayuschih-igr-s-primeneniem-ikt-u-doshkolnikov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ÐÐ°ÑÑÐ¸Ð½ÐºÐ¸ Ð¿Ð¾ Ð·Ð°Ð¿ÑÐ¾ÑÑ ÐºÐ°ÑÑÐ¸Ð½ÐºÐ¸ Ð¸ÑÐ¿Ð¾Ð»ÑÐ·Ð¾Ð²Ð°Ð½Ð¸Ðµ Ð¸ÐºÑ Ð² Ð´Ð¾Ñ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14422"/>
            <a:ext cx="778674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0" y="0"/>
            <a:ext cx="45719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357166"/>
            <a:ext cx="778674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Развитие математических способностей детей старшего дошкольного возраста с помощью ИКТ  </a:t>
            </a:r>
            <a:endParaRPr lang="ru-RU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ÐÐ°ÑÑÐ¸Ð½ÐºÐ¸ Ð¿Ð¾ Ð·Ð°Ð¿ÑÐ¾ÑÑ ÐºÐ°ÑÑÐ¸Ð½ÐºÐ¸ Ð¸ÑÐ¿Ð¾Ð»ÑÐ·Ð¾Ð²Ð°Ð½Ð¸Ðµ Ð¸ÐºÑ Ð² Ð´Ð¾Ñ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76275" y="1939131"/>
            <a:ext cx="7791450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0"/>
            <a:ext cx="8286808" cy="1714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Современные компьютерные технологии предоставляют огромные возможности для развития процесса образования.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К.Д. Ушинский заметил: «Детская природа требует наглядности». Наглядность в полной мере реализуется в условиях </a:t>
            </a:r>
            <a:r>
              <a:rPr lang="ru-RU" sz="2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мультимедийных</a:t>
            </a:r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технологий .</a:t>
            </a:r>
          </a:p>
          <a:p>
            <a:pPr algn="ctr"/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6" name="Рисунок 5" descr="ÐÐ°ÑÑÐ¸Ð½ÐºÐ¸ Ð¿Ð¾ Ð·Ð°Ð¿ÑÐ¾ÑÑ ÐºÐ°ÑÑÐ¸Ð½ÐºÐ¸ Ð¸ÑÐ¿Ð¾Ð»ÑÐ·Ð¾Ð²Ð°Ð½Ð¸Ðµ Ð¸ÐºÑ Ð² Ð´Ð¾Ñ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828680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ÐÐ°ÑÑÐ¸Ð½ÐºÐ¸ Ð¿Ð¾ Ð·Ð°Ð¿ÑÐ¾ÑÑ ÐºÐ°ÑÑÐ¸Ð½ÐºÐ¸ Ð¸ÑÐ¿Ð¾Ð»ÑÐ·Ð¾Ð²Ð°Ð½Ð¸Ðµ Ð¸ÐºÑ Ð² Ð´Ð¾Ñ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23231"/>
            <a:ext cx="8286808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285728"/>
            <a:ext cx="8286808" cy="14859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9277604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Информационно-коммуникационные технологии отличаются значительными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озможностями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формировании математических представлений у детей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дошкольного возраста.  ИКТ сегодня все активнее используются в практике работы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образовательных учреждений.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ÐÐ°ÑÑÐ¸Ð½ÐºÐ¸ Ð¿Ð¾ Ð·Ð°Ð¿ÑÐ¾ÑÑ ÐºÐ°ÑÑÐ¸Ð½ÐºÐ¸ Ð¸ÑÐ¿Ð¾Ð»ÑÐ·Ð¾Ð²Ð°Ð½Ð¸Ðµ Ð¸ÐºÑ Ð² Ð´Ð¾Ñ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00034" y="1500174"/>
            <a:ext cx="828680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285728"/>
            <a:ext cx="8358246" cy="1714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Преимущества по сравнению с традиционными формами обучения детей дошкольного возраста, а именно:</a:t>
            </a:r>
          </a:p>
          <a:p>
            <a:pPr algn="just"/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гровая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форма; информация предъявляется образно, понятном и доступном для детей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виде;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движение,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звуки; 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ребенок самостоятельно может выполнять задания, учится логически думать.</a:t>
            </a:r>
          </a:p>
          <a:p>
            <a:pPr algn="just"/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ÐÐ°ÑÑÐ¸Ð½ÐºÐ¸ Ð¿Ð¾ Ð·Ð°Ð¿ÑÐ¾ÑÑ ÐºÐ°ÑÑÐ¸Ð½ÐºÐ¸ Ð¸Ð½ÑÐµÑÐ°ÐºÑÐ¸Ð²Ð½ÑÐ¹ ÑÑÐ¾Ð» Ð² Ð´Ð¾Ñ Ð½Ð° Ð·Ð°Ð½ÑÑÐ¸ÑÑ Ð¿Ð¾ Ð¼Ð°ÑÐµÐ¼Ð°ÑÐ¸ÐºÐµ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8215370" cy="492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28596" y="214290"/>
            <a:ext cx="8215370" cy="14144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48593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помощь педагогу в образовательной деятельности приходит интерактивный стол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628470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 помощи интерактивного стола можно объяснять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новый материал, закреплять изученный материал, играть в игры, делать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физминутки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www.maam.ru/upload/blogs/detsad-1354924-152155668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814393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285728"/>
            <a:ext cx="8143932" cy="1128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Также педагоги могут самостоятельно разрабатывать и применять на практике компьютерные развивающие игры по математике.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ÐÐ°ÑÑÐ¸Ð½ÐºÐ¸ Ð¿Ð¾ Ð·Ð°Ð¿ÑÐ¾ÑÑ ÐºÐ°ÑÑÐ¸Ð½ÐºÐ¸ ÑÐµÐ±ÐµÐ½Ð¾Ðº Ð² Ð´Ð¾Ñ Ð¸ Ð¼ÑÐ»ÑÑÐ¸Ð¼ÐµÐ´Ð¸Ð¹Ð½Ð°Ñ Ð´Ð¾ÑÐºÐ°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28596" y="1571613"/>
            <a:ext cx="8143931" cy="475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285728"/>
            <a:ext cx="8215370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Скажи мне и я забуду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Покажи мне и я </a:t>
            </a:r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запомню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Позволь сделать самому</a:t>
            </a:r>
            <a:endParaRPr lang="ru-RU" sz="20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 это станет моим навсегда</a:t>
            </a:r>
          </a:p>
          <a:p>
            <a:pPr algn="ctr"/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  <a:hlinkClick r:id="rId2"/>
              </a:rPr>
              <a:t>https://infourok.ru/ispolzovanie-ikt-v-formirovanii-matematicheskih-predstavleniy-u-detey-doshkolnogo-vozrasta-989167.html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  <a:hlinkClick r:id="rId3"/>
              </a:rPr>
              <a:t>https://www.google.com/search?sxsrf=ACYBGNQOs0oMB5u0dsXHRF_o-dlKRhtd8Q:1568020657700&amp;q=</a:t>
            </a:r>
            <a:r>
              <a:rPr lang="ru-RU" sz="2000" dirty="0" err="1" smtClean="0">
                <a:latin typeface="Arial" pitchFamily="34" charset="0"/>
                <a:cs typeface="Arial" pitchFamily="34" charset="0"/>
                <a:hlinkClick r:id="rId3"/>
              </a:rPr>
              <a:t>картинки+использование+икт+в+доу&amp;</a:t>
            </a:r>
            <a:r>
              <a:rPr lang="en-US" sz="2000" dirty="0" err="1" smtClean="0">
                <a:latin typeface="Arial" pitchFamily="34" charset="0"/>
                <a:cs typeface="Arial" pitchFamily="34" charset="0"/>
                <a:hlinkClick r:id="rId3"/>
              </a:rPr>
              <a:t>tbm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  <a:hlinkClick r:id="rId4"/>
              </a:rPr>
              <a:t>https://www.maam.ru/detskijsad/seminar-formirovanie-yelementarnyh-matematicheskih-predstavlenii-posredstvom-razvivayuschih-igr-s-primeneniem-ikt-u-doshkolnikov.html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  <a:hlinkClick r:id="rId5"/>
              </a:rPr>
              <a:t>https://www.google.com/search?q=</a:t>
            </a:r>
            <a:r>
              <a:rPr lang="ru-RU" sz="2000" dirty="0" err="1" smtClean="0">
                <a:latin typeface="Arial" pitchFamily="34" charset="0"/>
                <a:cs typeface="Arial" pitchFamily="34" charset="0"/>
                <a:hlinkClick r:id="rId5"/>
              </a:rPr>
              <a:t>картинки+ребенок+в+доу+и+мультимедийная+доска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sz="1800" dirty="0" smtClean="0"/>
          </a:p>
          <a:p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357166"/>
            <a:ext cx="700092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Список использованных источников</a:t>
            </a: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181</TotalTime>
  <Words>191</Words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Pavel</dc:creator>
  <cp:lastModifiedBy>Pavel</cp:lastModifiedBy>
  <cp:revision>24</cp:revision>
  <dcterms:created xsi:type="dcterms:W3CDTF">2019-09-09T09:15:36Z</dcterms:created>
  <dcterms:modified xsi:type="dcterms:W3CDTF">2019-09-12T15:07:55Z</dcterms:modified>
</cp:coreProperties>
</file>