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57" autoAdjust="0"/>
  </p:normalViewPr>
  <p:slideViewPr>
    <p:cSldViewPr>
      <p:cViewPr>
        <p:scale>
          <a:sx n="46" d="100"/>
          <a:sy n="46" d="100"/>
        </p:scale>
        <p:origin x="-205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0F44A-07D7-4D0C-8DA7-FB3E76F0FCD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449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86D96-CCBD-4D28-8E99-CD42F966423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564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C9FB9-2875-42EC-9341-EC8D77A7BDC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479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06A9-C13E-488E-A7FE-A363BF4EC29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604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E15D-38E5-4579-8DB8-E3AC66F0AA5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078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B4A88-42F4-4104-ABBB-93E5CEA9BAB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367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359B1-A4E0-4308-A8D2-890F39222CF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018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A7F7-72D8-48E3-A6D9-109CAC54F59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409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46EFA-7385-4CB9-ACCD-3A299A3DA9D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059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5279D-95C8-4375-B073-540A3BB0BC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03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5A8B1-4D57-4199-8160-6222E72DBE7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929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103D0F-1227-42A4-91CF-BA133B8DDD8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31" r:id="rId9"/>
    <p:sldLayoutId id="2147483729" r:id="rId10"/>
    <p:sldLayoutId id="2147483730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24744"/>
            <a:ext cx="87129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Родительское собрание во второй младшей группе на тему: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«Трудовое воспитание детей в </a:t>
            </a:r>
            <a:r>
              <a:rPr lang="ru-RU" sz="5400" b="1" smtClean="0">
                <a:solidFill>
                  <a:srgbClr val="FF0000"/>
                </a:solidFill>
                <a:latin typeface="Monotype Corsiva" pitchFamily="66" charset="0"/>
              </a:rPr>
              <a:t>раннем возрасте и навыков 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 самообслуживании»</a:t>
            </a:r>
          </a:p>
          <a:p>
            <a:pPr algn="ctr"/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8" y="241300"/>
            <a:ext cx="9144000" cy="57554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28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примеры из жизни:</a:t>
            </a:r>
          </a:p>
          <a:p>
            <a:pPr>
              <a:defRPr/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1.Трехлетний Ваня с усердием надевает колготы. Трудное занятие для малыша. После долгих усилий колготы почти надеты , но… наизнанку. Мать прекращает как она говорит “эту бесцельную возню”, быстрым движением с раздражением стягивает с ребёнка колготы и натягивает их сама. Малыш начинает кричать: ”Сам! Я сам!”. Мать строго говорит: ”Сиди спокойно! Не умеешь, а кричишь ”сам”.</a:t>
            </a:r>
          </a:p>
          <a:p>
            <a:pPr algn="ctr">
              <a:defRPr/>
            </a:pPr>
            <a:r>
              <a:rPr lang="ru-RU" sz="28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 ли поступила мама?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Каковы последствия такого поведения мамы?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Бывали ли подобные ситуации у вас?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 выходили из них?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лучше вести себя в таких ситуациях?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875"/>
            <a:ext cx="9144000" cy="5692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Другая ситуация. Кате 3,5 года, она  категорически отказывается сама одеваться. Аргументирует свой протест тем, что она еще маленькая.</a:t>
            </a:r>
          </a:p>
          <a:p>
            <a:pPr algn="ctr">
              <a:defRPr/>
            </a:pPr>
            <a:r>
              <a:rPr lang="ru-RU" sz="28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 так происходит?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Посоветуйте, как быть родителям в сложившейся ситуации.</a:t>
            </a:r>
          </a:p>
        </p:txBody>
      </p:sp>
      <p:pic>
        <p:nvPicPr>
          <p:cNvPr id="12291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638" y="-268288"/>
            <a:ext cx="9144001" cy="260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57163"/>
            <a:ext cx="91440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Ведущим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видом деятельности в дошкольном возрасте является игра, наша с вами задача именно через игру научить детей самообслуживанию. Большое значение по формированию этих навыков является чтение и обыгрывание литературных произведений,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теме.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32189"/>
            <a:ext cx="2270125" cy="319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89339"/>
            <a:ext cx="2971800" cy="314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-28575"/>
            <a:ext cx="91440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такой вид труда, как самообслуживание, ребёнок впервые устанавливает отношения с окружающими людьми, осознаёт свои обязанности. Становится более уверенным в своих силах, воспитывается такая черта как самостоятельность. Постоянство требований обеспечивает прочность навыков, повышает работоспособность, выносливость организма. Развивает ловкость, координацию движений, доставляет эстетическое удовлетворение.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0"/>
            <a:ext cx="8712968" cy="256490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763" y="-14288"/>
            <a:ext cx="9144001" cy="433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происходит формирование навыков самообслуживания?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Обязательно с прямого показа действия с объяснением. Затем взрослый выполняет действия вместе с детьми.</a:t>
            </a:r>
          </a:p>
        </p:txBody>
      </p:sp>
      <p:pic>
        <p:nvPicPr>
          <p:cNvPr id="1536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87351"/>
            <a:ext cx="8964613" cy="25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4325362"/>
            <a:ext cx="8785100" cy="253263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ru-RU" sz="28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Обучая детей мыть руки, взрослый заворачивает рукава своей одежды, намыливает руки, трет их, смывает мыло, вытирает руки и только после этого побуждает детей повторить все операции в той же последовательности</a:t>
            </a:r>
            <a:r>
              <a:rPr lang="ru-RU"/>
              <a:t>. </a:t>
            </a:r>
          </a:p>
        </p:txBody>
      </p:sp>
      <p:pic>
        <p:nvPicPr>
          <p:cNvPr id="16387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54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-675456"/>
            <a:ext cx="91440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пользоваться туалетом проходит под присмотром взрослого (снимает нижнее бельё, штанишки, садится на унитаз, надевает нижнее бельё и  штанишки сам). Так же необходимо учить ребёнка самостоятельно пользоваться туалетной бумагой.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501008"/>
            <a:ext cx="3312367" cy="314096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078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Ребёнок должен  пользоваться как минимум ложкой (к концу 4-го года жизни вилкой), правильно держать её в руках. Справиться с ложкой – нужное умение, можно сказать – жизненно важное.</a:t>
            </a:r>
          </a:p>
        </p:txBody>
      </p:sp>
      <p:pic>
        <p:nvPicPr>
          <p:cNvPr id="18435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765175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Одевание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важный процесс в воспитании. Ребенок учится трудиться, аккуратности, опрятности, узнает названия предметов одежды, развивается моторика рук, закрепляется название частей тела,  цвета, учится соотносить одежду с изменениями погоды.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63" y="0"/>
            <a:ext cx="9126537" cy="184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и обувь должны быть удобными, эстетичными и практичными.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8738" y="1846263"/>
            <a:ext cx="3038475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46213"/>
            <a:ext cx="20891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4572000"/>
            <a:ext cx="216217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2163" y="1446213"/>
            <a:ext cx="30670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6950" y="4619625"/>
            <a:ext cx="26574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20650" y="28575"/>
            <a:ext cx="8843963" cy="64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к собранию: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Оформление группы.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•	Оформление стенгазеты : «Я  умею сам !!!»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(Включает в себя фотоматериалы с изображением детей в процессе выполнения различных действий по  самообслуживанию : одевание, раздевание, мытье рук, прием пищи.)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Оформление книжной выставки по теме собрания.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Изготовление объявления о родительском собрании в уголок информации.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Изготовление индивидуальных приглашений для родителей.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Изготовление анкет для родителей на тему: «Навыки самообслуживания у детей младшего возраста».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Изготовление красочных памяток для родителей на тему: «Развитие навыков самообслуживания».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Изготовление с детьми «конфет».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Оформление листа формата А3 для пожеланий родителей.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желательна обувь не на шнурках, а на липучке;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перчатки, а варежки;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617538"/>
            <a:ext cx="2619375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39763"/>
            <a:ext cx="3744913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350" y="4081463"/>
            <a:ext cx="3392488" cy="258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6325" y="4186238"/>
            <a:ext cx="3116263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7938"/>
            <a:ext cx="91440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нижнее белье ребенка ежедневно должны быть чистыми и опрятными;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шкафчике ребенка всегда должна быть сменная одежда и нижнее белье; </a:t>
            </a:r>
          </a:p>
          <a:p>
            <a:pPr eaLnBrk="1" hangingPunct="1">
              <a:buFont typeface="Arial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должна соответствовать размеру ребенка. </a:t>
            </a:r>
          </a:p>
        </p:txBody>
      </p:sp>
      <p:pic>
        <p:nvPicPr>
          <p:cNvPr id="22531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2888"/>
            <a:ext cx="9324975" cy="266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700" y="0"/>
            <a:ext cx="6237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8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дидактических игр.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681038"/>
            <a:ext cx="3551237" cy="253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3" y="784225"/>
            <a:ext cx="4281487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17913"/>
            <a:ext cx="3638550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8700" y="2452688"/>
            <a:ext cx="4179888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163" y="0"/>
            <a:ext cx="91440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4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«Клубок умений и навыков» </a:t>
            </a:r>
          </a:p>
          <a:p>
            <a:pPr algn="ctr" eaLnBrk="1" hangingPunct="1"/>
            <a:endParaRPr lang="ru-RU" sz="4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 предложение: «Мой ребёнок умеет или делает …»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496" t="18783" r="6630" b="7103"/>
          <a:stretch/>
        </p:blipFill>
        <p:spPr>
          <a:xfrm>
            <a:off x="1349166" y="2996952"/>
            <a:ext cx="6504709" cy="33249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-4763" y="0"/>
            <a:ext cx="9144001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«Острое блюдо»</a:t>
            </a:r>
          </a:p>
          <a:p>
            <a:pPr algn="ctr" eaLnBrk="1" hangingPunct="1"/>
            <a:endParaRPr lang="ru-RU" sz="4400" b="1" i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225" y="661988"/>
            <a:ext cx="91392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1.Марину  забирает бабушка, которая очень любит помогать. Даже если Марина сама одевается,  бабушка так и рвется ей помочь. В результате ребенок стал бегать за помощью по поводу каждой мелочи в одежде.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225" y="2232025"/>
            <a:ext cx="913923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2.Андрюше 2 года 10 месяцев, он умеет мыть руки, вытираться полотенцем – делает это с удовольствием, используя при этом стишки и потешки. С одеванием возникают проблемы – как его заинтересовать?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225" y="3783013"/>
            <a:ext cx="9139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На улице похолодало, стали одевать теплую одежду и начались капризы – колготки не одену, штаны не хочу и т.п. Когда одеваю сама – успокаивается. Что произошло?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4983163"/>
            <a:ext cx="91614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Собиралась с дочкой на улицу. Дала ей одежду. А сама пошла на кухню. Через 15 минут вернулась – она не только не оделась, но и все вещи перепутала. В саду одевается сама. Почему так получилось?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0" y="620713"/>
            <a:ext cx="91440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“Из всех творений самое прекрасное - получивший прекрасное воспитание человек.” </a:t>
            </a:r>
          </a:p>
          <a:p>
            <a:pPr algn="r" eaLnBrk="1" hangingPunct="1"/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(Эпиктет – античный философ)</a:t>
            </a:r>
          </a:p>
        </p:txBody>
      </p:sp>
      <p:pic>
        <p:nvPicPr>
          <p:cNvPr id="28675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035550"/>
            <a:ext cx="4465638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15888"/>
            <a:ext cx="4465638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575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800" b="1" u="sng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8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родительского собрания: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Повысить педагогическую компетентность родителей в вопросах воспитания у детей младшего возраста самостоятельности в самообслуживании.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Сформировать у родителей представления о значении самообслуживания в воспитании детей их роли в процессе воспитания самостоятельности.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Познакомить родителей с навыками самообслуживания для детей младшего возраста.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Дать рекомендации родителям по этой теме.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Формирование у детей и родителей привычки к здоровому образу жизни.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Развивать у родителей умение работать в группе, сообща, не боятся высказываться по теме собрания.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-7938" y="1773238"/>
            <a:ext cx="9144001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“Воспитание имеет целью сделать человека самостоятельным существом, т.е. существом со свободной волей”.</a:t>
            </a:r>
          </a:p>
          <a:p>
            <a:pPr algn="ctr" eaLnBrk="1" hangingPunct="1"/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(Гегель – немецкий философ)</a:t>
            </a:r>
          </a:p>
        </p:txBody>
      </p:sp>
      <p:pic>
        <p:nvPicPr>
          <p:cNvPr id="512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66688"/>
            <a:ext cx="5903912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943475"/>
            <a:ext cx="6192837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-23813" y="414338"/>
            <a:ext cx="9167813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мы расскажем как привить ребёнку навыки самостоятельности в самообслуживании. Но что такое самостоятельность и самообслуживание?</a:t>
            </a:r>
          </a:p>
        </p:txBody>
      </p:sp>
      <p:pic>
        <p:nvPicPr>
          <p:cNvPr id="6147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9674" y="2942278"/>
            <a:ext cx="6700838" cy="320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231775"/>
            <a:ext cx="91440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36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ценное и очень нужное качество. Воспитывать его необходимо с раннего детства. Дети очень активны и часто стремятся выполнять действия самостоятельно. И нам, взрослым, важно поддерживать детей в этом.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59432"/>
            <a:ext cx="8964487" cy="302433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02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помощь Вам, уважаемые родители, </a:t>
            </a: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мы – педагоги, ваши воспитатели. </a:t>
            </a:r>
          </a:p>
          <a:p>
            <a:pPr algn="ctr">
              <a:defRPr/>
            </a:pP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задачи это: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новые умения и навыки,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уже имеющиеся;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уважение к труду;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своими силами достигать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результата,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чувство удовлетворения от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проделанной работы, уверенность в том, что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постараться, то многое можно сделать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самому.</a:t>
            </a:r>
          </a:p>
          <a:p>
            <a:pPr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209550"/>
            <a:ext cx="9144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детском саду дети участвуют в различных видах труда: самообслуживание, хозяйственно-бытовой, труд в природе, ручной труд. Мы подробнее остановимся на таком виде труда, как самообслуживание.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1275" y="1412875"/>
            <a:ext cx="911383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Самообслуживание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труд, направленный на удовлетворение повседневных личных потребностей. Трудовое воспитание маленьких детей начинается с самообслуживания: умывание, снимание и надевание одежды в определённой последовательности, расстёгивание и застёгивание пуговиц, обуви, складывание одежды.</a:t>
            </a:r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215" y="-171400"/>
            <a:ext cx="9102725" cy="256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1572</TotalTime>
  <Words>994</Words>
  <Application>Microsoft Office PowerPoint</Application>
  <PresentationFormat>Экран (4:3)</PresentationFormat>
  <Paragraphs>130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Spring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вапр</cp:lastModifiedBy>
  <cp:revision>52</cp:revision>
  <dcterms:created xsi:type="dcterms:W3CDTF">2014-10-21T03:07:47Z</dcterms:created>
  <dcterms:modified xsi:type="dcterms:W3CDTF">2019-12-08T12:31:43Z</dcterms:modified>
</cp:coreProperties>
</file>