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2" r:id="rId3"/>
    <p:sldId id="274" r:id="rId4"/>
    <p:sldId id="271" r:id="rId5"/>
    <p:sldId id="273" r:id="rId6"/>
    <p:sldId id="258" r:id="rId7"/>
    <p:sldId id="257" r:id="rId8"/>
    <p:sldId id="259" r:id="rId9"/>
    <p:sldId id="260" r:id="rId10"/>
    <p:sldId id="261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20EFCD-AE20-4114-B203-01A49026541B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104922-E57E-4323-8E56-6EC8642DA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104922-E57E-4323-8E56-6EC8642DAD3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hyperlink" Target="https://wiki2.org/ru/%D0%A3%D1%80%D0%B0%D0%BB" TargetMode="External"/><Relationship Id="rId7" Type="http://schemas.openxmlformats.org/officeDocument/2006/relationships/hyperlink" Target="https://wiki2.org/ru/%D0%A2%D0%BE%D0%B1%D0%BE%D0%BB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2.org/ru/%D0%9C%D0%B8%D0%B0%D1%81%D1%81_(%D1%80%D0%B5%D0%BA%D0%B0)" TargetMode="External"/><Relationship Id="rId5" Type="http://schemas.openxmlformats.org/officeDocument/2006/relationships/hyperlink" Target="https://wiki2.org/ru/%D0%A3%D1%80%D0%B0%D0%BB%D1%8C%D1%81%D0%BA%D0%B8%D0%B5_%D0%B3%D0%BE%D1%80%D1%8B" TargetMode="External"/><Relationship Id="rId4" Type="http://schemas.openxmlformats.org/officeDocument/2006/relationships/hyperlink" Target="https://wiki2.org/ru/%D0%A1%D0%B8%D0%B1%D0%B8%D1%80%D1%8C" TargetMode="External"/><Relationship Id="rId9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HR0cDovL2FsbGFrbGVpbi51Y296LnJ1L19sZC8yLzg4NDA3ODMyLmpwZw==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214414" y="285728"/>
            <a:ext cx="6715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0"/>
            <a:ext cx="835824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7200" b="1" i="1" dirty="0" smtClean="0">
                <a:ln w="28575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Проект</a:t>
            </a:r>
          </a:p>
          <a:p>
            <a:pPr algn="ctr"/>
            <a:r>
              <a:rPr lang="ru-RU" sz="7200" b="1" i="1" dirty="0" smtClean="0">
                <a:ln w="28575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на тему:</a:t>
            </a:r>
            <a:endParaRPr lang="en-US" sz="7200" b="1" i="1" dirty="0" smtClean="0">
              <a:ln w="28575">
                <a:solidFill>
                  <a:srgbClr val="0070C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onotype Corsiva" pitchFamily="66" charset="0"/>
              <a:cs typeface="Microsoft Uighur" pitchFamily="2" charset="-78"/>
            </a:endParaRPr>
          </a:p>
          <a:p>
            <a:pPr algn="ctr"/>
            <a:r>
              <a:rPr lang="ru-RU" sz="7200" b="1" i="1" dirty="0" smtClean="0">
                <a:ln w="28575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 «Родной город»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36096" y="4437112"/>
            <a:ext cx="35004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Подготовила воспитатель</a:t>
            </a:r>
          </a:p>
          <a:p>
            <a:pPr algn="r"/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Смертина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Светлана </a:t>
            </a:r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Мартемьяновна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HR0cDovL2FsbGFrbGVpbi51Y296LnJ1L19sZC8yLzg4NDA3ODMyLmpwZw==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Герб города Челябинск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4" descr="https://bumper-stickers.ru/56716-thickbox_default/gerb-goroda-cheljabins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1052736"/>
            <a:ext cx="4464496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HR0cDovL2FsbGFrbGVpbi51Y296LnJ1L19sZC8yLzg4NDA3ODMyLmpwZw==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Достопримечательности города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ÐÐ°Ð¼ÑÑÐ½Ð¸Ðº Ð¾ÑÐ½Ð¾Ð²Ð°ÑÐµÐ»ÑÐ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980728"/>
            <a:ext cx="2952328" cy="196702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635896" y="1412776"/>
            <a:ext cx="4536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 smtClean="0"/>
              <a:t>Памятник основателям</a:t>
            </a:r>
            <a:endParaRPr lang="ru-RU" sz="2800" b="1" dirty="0"/>
          </a:p>
        </p:txBody>
      </p:sp>
      <p:pic>
        <p:nvPicPr>
          <p:cNvPr id="4100" name="Picture 4" descr="ÐÐ¾Ð¼Ð¿Ð»ÐµÐºÑ Ð·Ð´Ð°Ð½Ð¸Ð¹ Ð®Ð¶Ð½Ð¾-Ð£ÑÐ°Ð»ÑÑÐºÐ¾Ð³Ð¾ Ð£Ð½Ð¸Ð²ÐµÑÑÐ¸ÑÐµÑÐ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348880"/>
            <a:ext cx="2760002" cy="211689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971600" y="306896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2800" b="1" dirty="0" smtClean="0"/>
              <a:t>Комплекс зданий Южно-Уральского Университета</a:t>
            </a:r>
            <a:endParaRPr lang="ru-RU" sz="2800" b="1" dirty="0"/>
          </a:p>
        </p:txBody>
      </p:sp>
      <p:pic>
        <p:nvPicPr>
          <p:cNvPr id="4102" name="Picture 6" descr="Ð¡ÐºÑÐ»ÑÐ¿ÑÑÑÐ½Ð°Ñ ÐºÐ¾Ð¼Ð¿Ð¾Ð·Ð¸ÑÐ¸Ñ Â«Ð¡ÐºÐ°Ð· Ð¾Ð± Ð£ÑÐ°Ð»ÐµÂ»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4221088"/>
            <a:ext cx="2784309" cy="208823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995936" y="4581128"/>
            <a:ext cx="442986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800" b="1" dirty="0" smtClean="0"/>
              <a:t>Скульптурная композиция </a:t>
            </a:r>
          </a:p>
          <a:p>
            <a:pPr fontAlgn="base"/>
            <a:r>
              <a:rPr lang="ru-RU" sz="2800" b="1" dirty="0" smtClean="0"/>
              <a:t>«Сказ об Урале»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aHR0cDovL2FsbGFrbGVpbi51Y296LnJ1L19sZC8yLzg4NDA3ODMyLmpwZw==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Достопримечательности города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ÐÑÑÐ¾ÑÐ¸ÑÐµÑÐºÐ¸Ð¹ Ð¼ÑÐ·ÐµÐ¹ Ð®Ð¶Ð½Ð¾Ð³Ð¾ Ð£ÑÐ°Ð»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80728"/>
            <a:ext cx="3708412" cy="208823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707904" y="908720"/>
            <a:ext cx="4572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/>
            <a:r>
              <a:rPr lang="ru-RU" sz="2800" b="1" dirty="0" smtClean="0"/>
              <a:t>Исторический музей Южного Урала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6" name="Picture 4" descr="Ð§ÐµÐ»ÑÐ±Ð¸Ð½ÑÐºÐ¸Ð¹ Ð·Ð¾Ð¾Ð¿Ð°ÑÐ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276872"/>
            <a:ext cx="3356519" cy="223224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899592" y="3212976"/>
            <a:ext cx="36109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800" b="1" dirty="0" smtClean="0"/>
              <a:t>Челябинский зоопарк</a:t>
            </a:r>
            <a:endParaRPr lang="ru-RU" sz="2800" b="1" dirty="0"/>
          </a:p>
        </p:txBody>
      </p:sp>
      <p:pic>
        <p:nvPicPr>
          <p:cNvPr id="3078" name="Picture 6" descr="Ð¢ÐµÐ°ÑÑ Ð´ÑÐ°Ð¼Ñ Ð¸Ð¼. Ð. ÐÑÐ»Ð¾Ð²Ð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005064"/>
            <a:ext cx="3094790" cy="2088232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923928" y="4797152"/>
            <a:ext cx="44823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800" b="1" dirty="0" smtClean="0"/>
              <a:t>Театр драмы им. Н. Орлова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aHR0cDovL2FsbGFrbGVpbi51Y296LnJ1L19sZC8yLzg4NDA3ODMyLmpwZw==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Достопримечательности  города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Ð§ÐµÐ»ÑÐ±Ð¸Ð½ÑÐºÐ°Ñ Ð¾Ð¿ÐµÑ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980728"/>
            <a:ext cx="3061749" cy="208823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851920" y="1052736"/>
            <a:ext cx="324031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ru-RU" sz="2800" b="1" dirty="0" smtClean="0"/>
              <a:t>Челябинский театр </a:t>
            </a:r>
          </a:p>
          <a:p>
            <a:pPr algn="ctr" fontAlgn="base"/>
            <a:r>
              <a:rPr lang="ru-RU" sz="2800" b="1" dirty="0" smtClean="0"/>
              <a:t>оперы и балета</a:t>
            </a:r>
            <a:endParaRPr lang="ru-RU" sz="2800" b="1" dirty="0"/>
          </a:p>
        </p:txBody>
      </p:sp>
      <p:pic>
        <p:nvPicPr>
          <p:cNvPr id="2052" name="Picture 4" descr="Ð¡Ð²ÑÑÐ¾-Ð¢ÑÐ¾Ð¸ÑÐºÐ°Ñ ÑÐµÑÐºÐ¾Ð²Ñ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140968"/>
            <a:ext cx="2958971" cy="220486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899592" y="4005064"/>
            <a:ext cx="40206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800" b="1" dirty="0" smtClean="0"/>
              <a:t>Свято-Троицкая церковь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HR0cDovL2FsbGFrbGVpbi51Y296LnJ1L19sZC8yLzg4NDA3ODMyLmpwZw==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525963"/>
          </a:xfrm>
        </p:spPr>
        <p:txBody>
          <a:bodyPr>
            <a:noAutofit/>
          </a:bodyPr>
          <a:lstStyle/>
          <a:p>
            <a:pPr indent="0" algn="ctr">
              <a:lnSpc>
                <a:spcPts val="8640"/>
              </a:lnSpc>
              <a:buNone/>
            </a:pPr>
            <a:r>
              <a:rPr lang="ru-RU" sz="9600" b="1" i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</a:t>
            </a:r>
            <a:endParaRPr lang="ru-RU" sz="9600" b="1" i="1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indent="0" algn="ctr">
              <a:lnSpc>
                <a:spcPts val="8640"/>
              </a:lnSpc>
              <a:buNone/>
            </a:pPr>
            <a:r>
              <a:rPr lang="ru-RU" sz="9600" b="1" i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 </a:t>
            </a:r>
            <a:endParaRPr lang="ru-RU" sz="9600" b="1" i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indent="0" algn="ctr">
              <a:lnSpc>
                <a:spcPts val="8640"/>
              </a:lnSpc>
              <a:buNone/>
            </a:pPr>
            <a:r>
              <a:rPr lang="ru-RU" sz="96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внимание!</a:t>
            </a:r>
            <a:endParaRPr lang="ru-RU" sz="3600" i="1" dirty="0" smtClean="0">
              <a:latin typeface="Monotype Corsiva" pitchFamily="66" charset="0"/>
            </a:endParaRPr>
          </a:p>
          <a:p>
            <a:pPr>
              <a:buNone/>
            </a:pP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HR0cDovL2FsbGFrbGVpbi51Y296LnJ1L19sZC8yLzg4NDA3ODMyLmpwZw==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95536" y="621850"/>
            <a:ext cx="7128792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 проекта: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информационный, творческий,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групповой, краткосрочный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проекта: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группы, с 3-5 лет,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воспитатель, родители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HR0cDovL2FsbGFrbGVpbi51Y296LnJ1L19sZC8yLzg4NDA3ODMyLmpwZw==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67544" y="332656"/>
            <a:ext cx="828092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Актуальность:</a:t>
            </a:r>
            <a:r>
              <a:rPr lang="ru-RU" sz="2400" dirty="0" smtClean="0">
                <a:solidFill>
                  <a:srgbClr val="FF0000"/>
                </a:solidFill>
              </a:rPr>
              <a:t> </a:t>
            </a:r>
          </a:p>
          <a:p>
            <a:pPr algn="just"/>
            <a:r>
              <a:rPr lang="ru-RU" b="1" dirty="0" smtClean="0"/>
              <a:t>    Проблема патриотического воспитания в последнее время приобретает острую актуальность, вместе с тем становиться чрезвычайно сложной. Сложности эти вызваны переосмыслением в обществе самого понятия патриотизм. Быть патриотом – значит ощущать себя неотъемлемой частью Отечества. Это сложное чувство возникает еще в дошкольном возрасте, когда закладываются основы ценностного отношения к окружающему миру, и формируется в ребёнке постепенно, в ходе воспитания любви к своим ближним, к детскому саду, к родным местам, родной стране. Воспитание чувства патриотизма у дошкольников – процесс сложный и длительный. Очень важно, чтобы ребенок уже в дошкольном возрасте почувствовал личную ответственность за родную землю и ее будущее.</a:t>
            </a:r>
          </a:p>
          <a:p>
            <a:pPr algn="just"/>
            <a:r>
              <a:rPr lang="ru-RU" b="1" dirty="0" smtClean="0"/>
              <a:t>    Знакомство детей с родным краем: с историко-культурными, национальными, географическими, природными особенностями формирует у них такие черты характера, которые помогут им стать патриотом и гражданином своей Родины. Ведь, яркие впечатления о родной природе, об истории родного края, полученные в детстве, нередко остаются в памяти человека на всю жизнь.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HR0cDovL2FsbGFrbGVpbi51Y296LnJ1L19sZC8yLzg4NDA3ODMyLmpwZw==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51520" y="692696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Цель проекта: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b="1" dirty="0" smtClean="0"/>
              <a:t>1. Вызвать интерес к истории родного города, воспитать любовь и уважение к малой родине, чувство патриотизма и гражданственности.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132856"/>
            <a:ext cx="842493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Задачи: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just"/>
            <a:r>
              <a:rPr lang="ru-RU" b="1" dirty="0" smtClean="0"/>
              <a:t>1.Расширить и углубить знания детей о городе Челябинске, его истории, достопримечательностях. Познакомить с символикой города (герб, флаг).</a:t>
            </a:r>
          </a:p>
          <a:p>
            <a:pPr algn="just"/>
            <a:r>
              <a:rPr lang="ru-RU" b="1" dirty="0" smtClean="0"/>
              <a:t>2. Развивать нравственно-патриотические качества: гордость за свою малую Родину, желание сохранять и приумножать богатства города, воспитывать уважение к труду – </a:t>
            </a:r>
            <a:r>
              <a:rPr lang="ru-RU" b="1" dirty="0" err="1" smtClean="0"/>
              <a:t>Челябинцев</a:t>
            </a:r>
            <a:r>
              <a:rPr lang="ru-RU" b="1" dirty="0" smtClean="0"/>
              <a:t>.</a:t>
            </a:r>
          </a:p>
          <a:p>
            <a:pPr algn="just"/>
            <a:r>
              <a:rPr lang="ru-RU" b="1" dirty="0" smtClean="0"/>
              <a:t>3. Вовлечь родителей в образовательный процесс для совместной работы по изучению истории города, воспитанию любви к малой родине.</a:t>
            </a:r>
          </a:p>
          <a:p>
            <a:pPr algn="just"/>
            <a:r>
              <a:rPr lang="ru-RU" b="1" dirty="0" smtClean="0"/>
              <a:t>4. Расширить и активизировать словарный запас детей по теме «Наш город – Челябинск»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HR0cDovL2FsbGFrbGVpbi51Y296LnJ1L19sZC8yLzg4NDA3ODMyLmpwZw==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aHR0cDovL2FsbGFrbGVpbi51Y296LnJ1L19sZC8yLzg4NDA3ODMyLmpwZw==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5143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9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ru-RU" sz="19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714480" y="285728"/>
            <a:ext cx="4929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города Челябинск.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aHR0cDovL2FsbGFrbGVpbi51Y296LnJ1L19sZC8yLzg4NDA3ODMyLmpwZw==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635896" y="908720"/>
            <a:ext cx="5508104" cy="30718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/>
              <a:t>Дата основания  - 13 Сентября 1736 г.</a:t>
            </a:r>
          </a:p>
          <a:p>
            <a:pPr>
              <a:buNone/>
            </a:pPr>
            <a:r>
              <a:rPr lang="ru-RU" sz="2000" b="1" dirty="0" smtClean="0"/>
              <a:t>Численность населения  - </a:t>
            </a:r>
            <a:r>
              <a:rPr lang="en-US" sz="2000" b="1" dirty="0" smtClean="0"/>
              <a:t> </a:t>
            </a:r>
            <a:r>
              <a:rPr lang="ru-RU" sz="1800" b="1" dirty="0" smtClean="0"/>
              <a:t>1 202 371 чел. (2018 г.)</a:t>
            </a: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Площадь города – 530 км²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      </a:t>
            </a:r>
            <a:r>
              <a:rPr lang="ru-RU" sz="2000" b="1" dirty="0" smtClean="0"/>
              <a:t>Челябинск расположен на геологической границе </a:t>
            </a:r>
            <a:r>
              <a:rPr lang="ru-RU" sz="2000" b="1" dirty="0" smtClean="0">
                <a:hlinkClick r:id="rId3" tooltip="Урал"/>
              </a:rPr>
              <a:t>Урала</a:t>
            </a:r>
            <a:r>
              <a:rPr lang="ru-RU" sz="2000" b="1" dirty="0" smtClean="0"/>
              <a:t> и </a:t>
            </a:r>
            <a:r>
              <a:rPr lang="ru-RU" sz="2000" b="1" dirty="0" smtClean="0">
                <a:hlinkClick r:id="rId4" tooltip="Сибирь"/>
              </a:rPr>
              <a:t>Сибири</a:t>
            </a:r>
            <a:r>
              <a:rPr lang="ru-RU" sz="2000" b="1" dirty="0" smtClean="0"/>
              <a:t>, в азиатской части России, на восточном склоне </a:t>
            </a:r>
            <a:r>
              <a:rPr lang="ru-RU" sz="2000" b="1" dirty="0" smtClean="0">
                <a:hlinkClick r:id="rId5" tooltip="Уральские горы"/>
              </a:rPr>
              <a:t>Уральских гор</a:t>
            </a:r>
            <a:r>
              <a:rPr lang="ru-RU" sz="2000" b="1" dirty="0" smtClean="0"/>
              <a:t>, по обоим берегам реки </a:t>
            </a:r>
            <a:r>
              <a:rPr lang="ru-RU" sz="2000" b="1" dirty="0" smtClean="0">
                <a:hlinkClick r:id="rId6" tooltip="Миасс (река)"/>
              </a:rPr>
              <a:t>Миасс</a:t>
            </a:r>
            <a:r>
              <a:rPr lang="ru-RU" sz="2000" b="1" dirty="0" smtClean="0"/>
              <a:t> (бассейн </a:t>
            </a:r>
            <a:r>
              <a:rPr lang="ru-RU" sz="2000" b="1" dirty="0" smtClean="0">
                <a:hlinkClick r:id="rId7" tooltip="Тобол"/>
              </a:rPr>
              <a:t>Тобола</a:t>
            </a:r>
            <a:r>
              <a:rPr lang="ru-RU" sz="2000" b="1" dirty="0" smtClean="0"/>
              <a:t>).</a:t>
            </a:r>
          </a:p>
          <a:p>
            <a:pPr>
              <a:buNone/>
            </a:pP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348" y="214290"/>
            <a:ext cx="7072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города Челябинск.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2" name="Picture 2" descr="http://pochel.ru/media/photologue/photos/d78/d78252e5-5c86-4d6e-9edc-b3a25aa99d1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1268760"/>
            <a:ext cx="3000079" cy="2107556"/>
          </a:xfrm>
          <a:prstGeom prst="rect">
            <a:avLst/>
          </a:prstGeom>
          <a:noFill/>
        </p:spPr>
      </p:pic>
      <p:pic>
        <p:nvPicPr>
          <p:cNvPr id="2" name="Picture 2" descr="https://hornews.com/upload/images/5UaBadCDDVQ.jpg.pagespeed.ce.5da61dxPXW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32040" y="3645024"/>
            <a:ext cx="3026777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HR0cDovL2FsbGFrbGVpbi51Y296LnJ1L19sZC8yLzg4NDA3ODMyLmpwZw==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chelyabinsk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42672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 descr="200px-Chelyabinsk_district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32656"/>
            <a:ext cx="43434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187624" y="4293096"/>
            <a:ext cx="1213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/>
              <a:t>Советский</a:t>
            </a:r>
            <a:endParaRPr lang="ru-RU" alt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5776" y="3861048"/>
            <a:ext cx="1290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/>
              <a:t>Ленински</a:t>
            </a:r>
            <a:r>
              <a:rPr lang="ru-RU" altLang="ru-RU" dirty="0" smtClean="0"/>
              <a:t>й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27584" y="3356992"/>
            <a:ext cx="1560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/>
              <a:t>Центральный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627784" y="2924944"/>
            <a:ext cx="2137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err="1" smtClean="0"/>
              <a:t>Тракторозаводский</a:t>
            </a:r>
            <a:endParaRPr lang="ru-RU" alt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331640" y="2636912"/>
            <a:ext cx="1525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/>
              <a:t>Калининский</a:t>
            </a:r>
            <a:endParaRPr lang="ru-RU" alt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99592" y="2060848"/>
            <a:ext cx="1557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/>
              <a:t>Курчатовский</a:t>
            </a:r>
            <a:endParaRPr lang="ru-RU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835696" y="980728"/>
            <a:ext cx="2085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/>
              <a:t>Металлургический</a:t>
            </a:r>
            <a:endParaRPr lang="ru-RU" alt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364088" y="188640"/>
            <a:ext cx="310540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rgbClr val="C00000"/>
                </a:solidFill>
              </a:rPr>
              <a:t>ЧЕЛЯБИНСК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04048" y="764704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В самом сердце древнего Урала</a:t>
            </a:r>
            <a:br>
              <a:rPr lang="ru-RU" b="1" dirty="0" smtClean="0"/>
            </a:br>
            <a:r>
              <a:rPr lang="ru-RU" b="1" dirty="0" smtClean="0"/>
              <a:t>Ты найди Челябинск миллионный.</a:t>
            </a:r>
            <a:br>
              <a:rPr lang="ru-RU" b="1" dirty="0" smtClean="0"/>
            </a:br>
            <a:r>
              <a:rPr lang="ru-RU" b="1" dirty="0" smtClean="0"/>
              <a:t>Город начинается с вокзала,</a:t>
            </a:r>
            <a:br>
              <a:rPr lang="ru-RU" b="1" dirty="0" smtClean="0"/>
            </a:br>
            <a:r>
              <a:rPr lang="ru-RU" b="1" dirty="0" smtClean="0"/>
              <a:t>С нашего Советского района.,</a:t>
            </a:r>
            <a:br>
              <a:rPr lang="ru-RU" b="1" dirty="0" smtClean="0"/>
            </a:br>
            <a:r>
              <a:rPr lang="ru-RU" b="1" dirty="0" smtClean="0"/>
              <a:t>С привокзальной площади и сквера,</a:t>
            </a:r>
            <a:br>
              <a:rPr lang="ru-RU" b="1" dirty="0" smtClean="0"/>
            </a:br>
            <a:r>
              <a:rPr lang="ru-RU" b="1" dirty="0" smtClean="0"/>
              <a:t>Где сегодня строится метро,</a:t>
            </a:r>
            <a:br>
              <a:rPr lang="ru-RU" b="1" dirty="0" smtClean="0"/>
            </a:br>
            <a:r>
              <a:rPr lang="ru-RU" b="1" dirty="0" smtClean="0"/>
              <a:t>А ещё с твоей и нашей веры</a:t>
            </a:r>
            <a:br>
              <a:rPr lang="ru-RU" b="1" dirty="0" smtClean="0"/>
            </a:br>
            <a:r>
              <a:rPr lang="ru-RU" b="1" dirty="0" smtClean="0"/>
              <a:t>В справедливость, разум и добро.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Город начинается, послушай,</a:t>
            </a:r>
            <a:br>
              <a:rPr lang="ru-RU" b="1" dirty="0" smtClean="0"/>
            </a:br>
            <a:r>
              <a:rPr lang="ru-RU" b="1" dirty="0" smtClean="0"/>
              <a:t>С самой лучшей улицы Свободы,</a:t>
            </a:r>
            <a:br>
              <a:rPr lang="ru-RU" b="1" dirty="0" smtClean="0"/>
            </a:br>
            <a:r>
              <a:rPr lang="ru-RU" b="1" dirty="0" smtClean="0"/>
              <a:t>Город начинается с «катюши»,</a:t>
            </a:r>
            <a:br>
              <a:rPr lang="ru-RU" b="1" dirty="0" smtClean="0"/>
            </a:br>
            <a:r>
              <a:rPr lang="ru-RU" b="1" dirty="0" smtClean="0"/>
              <a:t>Уходившей с нашего завода.</a:t>
            </a:r>
            <a:br>
              <a:rPr lang="ru-RU" b="1" dirty="0" smtClean="0"/>
            </a:br>
            <a:r>
              <a:rPr lang="ru-RU" b="1" dirty="0" smtClean="0"/>
              <a:t>У </a:t>
            </a:r>
            <a:r>
              <a:rPr lang="ru-RU" b="1" dirty="0" err="1" smtClean="0"/>
              <a:t>Поклон-горы</a:t>
            </a:r>
            <a:r>
              <a:rPr lang="ru-RU" b="1" dirty="0" smtClean="0"/>
              <a:t> святое место,</a:t>
            </a:r>
            <a:br>
              <a:rPr lang="ru-RU" b="1" dirty="0" smtClean="0"/>
            </a:br>
            <a:r>
              <a:rPr lang="ru-RU" b="1" dirty="0" smtClean="0"/>
              <a:t>Пусть война лишь в памяти и снах,</a:t>
            </a:r>
            <a:br>
              <a:rPr lang="ru-RU" b="1" dirty="0" smtClean="0"/>
            </a:br>
            <a:r>
              <a:rPr lang="ru-RU" b="1" dirty="0" smtClean="0"/>
              <a:t>Но идут с букетами невесты</a:t>
            </a:r>
            <a:br>
              <a:rPr lang="ru-RU" b="1" dirty="0" smtClean="0"/>
            </a:br>
            <a:r>
              <a:rPr lang="ru-RU" b="1" dirty="0" smtClean="0"/>
              <a:t>К матери, скорбящей о сынах.</a:t>
            </a:r>
          </a:p>
          <a:p>
            <a:r>
              <a:rPr lang="ru-RU" b="1" i="1" dirty="0" smtClean="0"/>
              <a:t>(А. Горская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HR0cDovL2FsbGFrbGVpbi51Y296LnJ1L19sZC8yLzg4NDA3ODMyLmpwZw==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285852" y="428604"/>
            <a:ext cx="614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Флаг города Челябинск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4" name="Picture 6" descr="http://premiumflag.ru/upload/iblock/ea7/ea7927a7a9a1e7c126244331120038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196752"/>
            <a:ext cx="5611523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1600</TotalTime>
  <Words>256</Words>
  <Application>Microsoft Office PowerPoint</Application>
  <PresentationFormat>Экран (4:3)</PresentationFormat>
  <Paragraphs>60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Герб города Челябинск</vt:lpstr>
      <vt:lpstr>Достопримечательности города</vt:lpstr>
      <vt:lpstr>Достопримечательности города</vt:lpstr>
      <vt:lpstr>Достопримечательности  города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User3</dc:creator>
  <cp:lastModifiedBy>User3</cp:lastModifiedBy>
  <cp:revision>36</cp:revision>
  <dcterms:modified xsi:type="dcterms:W3CDTF">2019-02-11T08:41:14Z</dcterms:modified>
</cp:coreProperties>
</file>