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BB7C-38E8-4D94-AC56-05F425CFCCC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6D01-488A-46B9-BD81-5275ED341D1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BB7C-38E8-4D94-AC56-05F425CFCCC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6D01-488A-46B9-BD81-5275ED341D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BB7C-38E8-4D94-AC56-05F425CFCCC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6D01-488A-46B9-BD81-5275ED341D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BB7C-38E8-4D94-AC56-05F425CFCCC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6D01-488A-46B9-BD81-5275ED341D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BB7C-38E8-4D94-AC56-05F425CFCCC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6D01-488A-46B9-BD81-5275ED341D1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BB7C-38E8-4D94-AC56-05F425CFCCC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6D01-488A-46B9-BD81-5275ED341D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BB7C-38E8-4D94-AC56-05F425CFCCC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6D01-488A-46B9-BD81-5275ED341D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BB7C-38E8-4D94-AC56-05F425CFCCC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6D01-488A-46B9-BD81-5275ED341D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BB7C-38E8-4D94-AC56-05F425CFCCC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6D01-488A-46B9-BD81-5275ED341D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BB7C-38E8-4D94-AC56-05F425CFCCC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6D01-488A-46B9-BD81-5275ED341D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BB7C-38E8-4D94-AC56-05F425CFCCC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E446D01-488A-46B9-BD81-5275ED341D1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5F9BB7C-38E8-4D94-AC56-05F425CFCCC1}" type="datetimeFigureOut">
              <a:rPr lang="ru-RU" smtClean="0"/>
              <a:t>17.03.2019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E446D01-488A-46B9-BD81-5275ED341D16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980728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№1 «Ласточка»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еленодольского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060848"/>
            <a:ext cx="8287072" cy="4032448"/>
          </a:xfrm>
        </p:spPr>
        <p:txBody>
          <a:bodyPr/>
          <a:lstStyle/>
          <a:p>
            <a:pPr algn="ctr"/>
            <a:r>
              <a:rPr lang="ru-RU" sz="3200" dirty="0" err="1" smtClean="0">
                <a:latin typeface="Segoe Script" pitchFamily="66" charset="0"/>
              </a:rPr>
              <a:t>Сказкотерапия</a:t>
            </a:r>
            <a:r>
              <a:rPr lang="ru-RU" sz="3200" dirty="0" smtClean="0">
                <a:latin typeface="Segoe Script" pitchFamily="66" charset="0"/>
              </a:rPr>
              <a:t> как средство развития речи дошкольников</a:t>
            </a:r>
          </a:p>
          <a:p>
            <a:pPr algn="ctr"/>
            <a:endParaRPr lang="ru-RU" dirty="0" smtClean="0">
              <a:latin typeface="Segoe Script" pitchFamily="66" charset="0"/>
            </a:endParaRPr>
          </a:p>
          <a:p>
            <a:pPr algn="ctr"/>
            <a:endParaRPr lang="ru-RU" dirty="0" smtClean="0">
              <a:latin typeface="Segoe Script" pitchFamily="66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Подготовила воспитатель:</a:t>
            </a:r>
          </a:p>
          <a:p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Мухутдинова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600" dirty="0" smtClean="0">
                <a:latin typeface="Segoe Script" pitchFamily="66" charset="0"/>
              </a:rPr>
              <a:t>«</a:t>
            </a:r>
            <a:r>
              <a:rPr lang="ru-RU" sz="1600" b="1" dirty="0" smtClean="0">
                <a:latin typeface="Segoe Script" pitchFamily="66" charset="0"/>
              </a:rPr>
              <a:t>Сказки</a:t>
            </a:r>
            <a:r>
              <a:rPr lang="ru-RU" sz="1600" dirty="0" smtClean="0">
                <a:latin typeface="Segoe Script" pitchFamily="66" charset="0"/>
              </a:rPr>
              <a:t> могут помочь воспитать ум, дать ключи для того,</a:t>
            </a:r>
            <a:br>
              <a:rPr lang="ru-RU" sz="1600" dirty="0" smtClean="0">
                <a:latin typeface="Segoe Script" pitchFamily="66" charset="0"/>
              </a:rPr>
            </a:br>
            <a:r>
              <a:rPr lang="ru-RU" sz="1600" dirty="0" smtClean="0">
                <a:latin typeface="Segoe Script" pitchFamily="66" charset="0"/>
              </a:rPr>
              <a:t>чтобы войти в действительность новыми путями, может</a:t>
            </a:r>
            <a:br>
              <a:rPr lang="ru-RU" sz="1600" dirty="0" smtClean="0">
                <a:latin typeface="Segoe Script" pitchFamily="66" charset="0"/>
              </a:rPr>
            </a:br>
            <a:r>
              <a:rPr lang="ru-RU" sz="1600" dirty="0" smtClean="0">
                <a:latin typeface="Segoe Script" pitchFamily="66" charset="0"/>
              </a:rPr>
              <a:t>помочь ребёнку узнать мир и одарить его воображение».</a:t>
            </a:r>
            <a:br>
              <a:rPr lang="ru-RU" sz="1600" dirty="0" smtClean="0">
                <a:latin typeface="Segoe Script" pitchFamily="66" charset="0"/>
              </a:rPr>
            </a:br>
            <a:r>
              <a:rPr lang="ru-RU" sz="1600" dirty="0" smtClean="0">
                <a:latin typeface="Segoe Script" pitchFamily="66" charset="0"/>
              </a:rPr>
              <a:t>Д. </a:t>
            </a:r>
            <a:r>
              <a:rPr lang="ru-RU" sz="1600" dirty="0" err="1" smtClean="0">
                <a:latin typeface="Segoe Script" pitchFamily="66" charset="0"/>
              </a:rPr>
              <a:t>Родари</a:t>
            </a:r>
            <a:r>
              <a:rPr lang="ru-RU" sz="1600" dirty="0" smtClean="0">
                <a:latin typeface="Segoe Script" pitchFamily="66" charset="0"/>
              </a:rPr>
              <a:t>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latin typeface="Segoe Script" pitchFamily="66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/>
              <a:t>Развитие речи</a:t>
            </a:r>
            <a:r>
              <a:rPr lang="ru-RU" dirty="0" smtClean="0"/>
              <a:t> становится всё более актуальной проблемой в нашем обществе. Предпосылки и прямую угрозу надвигающейся языковой катастрофы создают такие явления как неуклонно снижающийся уровень общей и бытовой культуры, широкое распространение бульварной литературы, агрессивно-примитивная речь телевизионной рекламы, зарубежных боевиков и мультфильмов.</a:t>
            </a:r>
          </a:p>
          <a:p>
            <a:pPr algn="just">
              <a:buNone/>
            </a:pPr>
            <a:r>
              <a:rPr lang="ru-RU" dirty="0" smtClean="0"/>
              <a:t>На современном этапе поиск новых форм и методов обучения, развития и воспитания детей – один из насущных вопросов дошкольной педагогики. В настоящее время наблюдается повышенное внимание к развитию личности ребёнка. Это связывает возможность обновления и качественного улучшения его речевого развития. Показатели речи и свойства личности взаимосвязаны и они должны быть в центре внимания взрослых, заботящихся о своевременном и гармоничном развитии ребёнка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296144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Совокупность различных методов и приёмов, предметная среда, общение являются внутренними движущими силами речевого и умственного развития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дошкольников. Но при этом необходима опора на сказку, которая исключает нравоучительность и включает игровое общение.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/>
          <a:lstStyle/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использовании 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сказкотерапии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развитии речи создаётся коммуникативная направленность каждого слова и высказывания ребёнка, происходит совершенствование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лексико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грамматических средств языка, звуковой стороны речи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сфере произношения, восприятия и выразительности, развитие диалогической и монологической речи, возникает взаимосвязь зрительного, слухового и моторного анализаторов. Вместе с тем, на занятиях создаётся благоприятная психологическая атмосфера, обогащение эмоционально – чувственной сферы ребёнка, а также приобщение детей к народному творчеству.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каждой группы сказок есть своя возрастная аудитория. Детям 3-5 лет наиболее понятны и близки сказки о животных и сказки о взаимодействии людей и животных. В этом возрасте дети часто идентифицируют себя с животными, легко перевоплощаются в них, копируя их манеру поведения.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Начиная с 5 лет, ребенок идентифицирует себя преимущественно с человеческими 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персонажами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Принцами, Царевнами, Солдатами и пр. Чем старше становится ребенок, тем с большим удовольствием он читает истории и сказки о людях, потому что в этих историях содержится рассказ о том, как человек познает мир. Примерно с 5-6 лет ребенок предпочитает волшебные сказки.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Основной принцип подбора сказок – это направленность проблемной ситуации, характерной для данного возраста, нравственный урок, который дает сказка, доступный для осмысления детям старшего дошкольного возраста.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84176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 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сказкотерапевтического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занятия содержит обязательный ритуал </a:t>
            </a:r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«входа в 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сказку</a:t>
            </a:r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(настрой, основную часть, где используются приемы работы со сказкой, приемы и упражнения для развития вербального воображения ребенка, и ритуал </a:t>
            </a:r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«выхода из 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сказки</a:t>
            </a:r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Подобная структура занятия создает атмосферу </a:t>
            </a:r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«сказочного мира»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настрой на работу с метафорой.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11256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Работа со сказкой строится следующим 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образом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1) чтение или рассказ самой сказки; ее обсуждение. Причем, в обсуждении ребенок должен быть уверен, что он может высказывать любое свое мнение, т. е. все что он ни говорит не должно подвергаться осуждению.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2) рисунок наиболее значимого для ребенка отрывка;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3) драматизация, т. е. проигрывание сказки в ролях. Ребенок интуитивно выбирает для себя "исцеляющую" роль. И здесь надо отдавать роль сценариста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самому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ребенку, тогда проблемные моменты точно будут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проиграны.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Эффект на занятии достигается сочетанием трех составляющих образа сказки, сказочной атмосферы: музыкальный образ сказки, образ сказочного пространства (светотехнические эффекты, собственно рассказывание сказки и демонстрация персонажей сказки в настольном театре.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 могут дать такие сказки для детей? Во-первых, ребенок понимает, что взрослых интересуют его проблемы, что родители на его стороне.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Во-вторых, он усваивает следующий подход к 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жизни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"ищи силы для разрешения конфликта в себе самом, ты их обязательно найдешь и победишь трудности", т. е. мы проживаем нашу жизнь так, как мы ее для себя строим.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В-третьих, истории показывают, что выход из любой ситуации есть всегда, надо только его поискать.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800200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сказочных историях можно выделить следующие группы тем, которые они поднимают.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Трудности, связанные с общением </a:t>
            </a:r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(со сверстниками и родителями)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Чувство неполноценности. Практически все агрессивное поведение - результат ощущения собственной </a:t>
            </a:r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малозначимости</a:t>
            </a:r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и попытки таким способом доказать обратное.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Страхи и тревоги по самым различным поводам.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Проблемы, связанные со спецификой возраста. Дошкольник сталкивается с необходимостью обходиться без мамы, быть самостоятельным.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1973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результате 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сказкотерапии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ребенок чувствует поддержку взрослых, которая ему так необходима.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Сказка помогает ребёнку самосовершенствоваться, активизировать различные стороны мыслительных процессов. У детей повышается речевая активность в процессе приобретения умения узнавать и пересказывать сказку, определять её героев и отношения между ними. Прослушивание и понимание сказки помогает ребёнку словесно устанавливать связь между событиями и строить речевые умозаключения, связывать сказки с приобретённым опытом и знаниями. У детей совершенствуется выразительность речи в процессе создания сказочных образов, расширяется словарный запас.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088232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Педагогическими условиями эффективности 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сказкотерапии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являются: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-диалоговые взаимоотношения логопеда, воспитателей, родителей и ребёнка на основе сказки;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-взаимодействие дошкольника с окружающим миром посредством сказки;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-насыщение самостоятельной игровой деятельности детей атрибутами сказки;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037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 подборе материала для работы с детьми, стараемся руководствоваться эмоциональной и нравственной содержательностью заданий, их влиянием на развитие не только речи, но и его личности в целом. Ведь сказка учит отличать зло и добро, не отвечать злом на зло, а следовать дорогой добра. Сказка призывает не быть равнодушным к чужому горю, воспитывать в себе честность, трудолюбие, доброжелательность – главные общечеловеческие ценности. 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направлена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повышение детской самооценки, увеличение словарного запаса детей, на развитие их воображения и мышления.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это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процесс поиска смысла, расшифровка знаний о мире о системе взаимоотношений в нём;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процесс переноса сказочных символов в реальность;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созерцание, раскрытие внутреннего и внешнего мира, осмысление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прожитого, моделирование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будущего; процесс подбора каждому ребенку своей особенной сказки;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терапия средой, особой сказочной обстановкой;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 выявление и развитие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творческих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способностей;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6. снижение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уровня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тревожности и агрессивности;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7. развитие способности к эмоциональной регуляции 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естесственной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коммуникации;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8. укрепление союза "Ребенок-Родитель-Педагог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";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развития речи детей решаются с 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помощью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пересказывания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сказок; рассказывания сказок от третьего лица; группового рассказывания сказок; рассказывания сказок по кругу, сочинения сказок.</a:t>
            </a:r>
          </a:p>
          <a:p>
            <a:pPr algn="just">
              <a:buNone/>
            </a:pP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направлена на повышение детской самооценки, увеличение словарного запаса детей, на развитие их воображения и мышления.</a:t>
            </a:r>
          </a:p>
          <a:p>
            <a:pPr algn="just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Зинкевич-Евстигнеева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Т. Д. Практикум по 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сказкотерапии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– СПб., 2000. – 310 с.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Зинкевич-Евстигнеева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Т. Д.,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Грабенко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Т. М. Практикум по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креативной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терапии. СПб., 2003. – 400 с.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Калинина Р. Р. Тренинг развития личности дошкольника: занятия, игры, упражнения. СПб., 2002. – 160 с.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Соколов Д. Ю. Сказки 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– М., 2001. – 304 с.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Страунинг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А. М. “Росток” Программа по ТРИЗ – РТВ для детей дошкольного возраста. 2т. – Обнинск, 1996. – 420 с.</a:t>
            </a:r>
          </a:p>
          <a:p>
            <a:pPr>
              <a:buNone/>
            </a:pPr>
            <a:r>
              <a:rPr lang="ru-RU" sz="1800" dirty="0" smtClean="0"/>
              <a:t> 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</TotalTime>
  <Words>103</Words>
  <Application>Microsoft Office PowerPoint</Application>
  <PresentationFormat>Экран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Муниципальное бюджетное дошкольное образовательное учреждение «Детский сад №1 «Ласточка» Зеленодольского муниципального района</vt:lpstr>
      <vt:lpstr>«Сказки могут помочь воспитать ум, дать ключи для того, чтобы войти в действительность новыми путями, может помочь ребёнку узнать мир и одарить его воображение». Д. Родари. </vt:lpstr>
      <vt:lpstr>Совокупность различных методов и приёмов, предметная среда, общение являются внутренними движущими силами речевого и умственного развития дошкольников. Но при этом необходима опора на сказку, которая исключает нравоучительность и включает игровое общение. </vt:lpstr>
      <vt:lpstr>Структура сказкотерапевтического занятия содержит обязательный ритуал «входа в сказку» (настрой, основную часть, где используются приемы работы со сказкой, приемы и упражнения для развития вербального воображения ребенка, и ритуал «выхода из сказки». Подобная структура занятия создает атмосферу «сказочного мира», настрой на работу с метафорой. </vt:lpstr>
      <vt:lpstr>В сказочных историях можно выделить следующие группы тем, которые они поднимают. 1. Трудности, связанные с общением (со сверстниками и родителями). 2. Чувство неполноценности. Практически все агрессивное поведение - результат ощущения собственной «малозначимости» и попытки таким способом доказать обратное. 3. Страхи и тревоги по самым различным поводам. 4. Проблемы, связанные со спецификой возраста. Дошкольник сталкивается с необходимостью обходиться без мамы, быть самостоятельным.</vt:lpstr>
      <vt:lpstr>Педагогическими условиями эффективности сказкотерапии являются: -диалоговые взаимоотношения логопеда, воспитателей, родителей и ребёнка на основе сказки; -взаимодействие дошкольника с окружающим миром посредством сказки; -насыщение самостоятельной игровой деятельности детей атрибутами сказки; 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№1 «Ласточка» Зеленодольского муниципального района</dc:title>
  <dc:creator>Анюта</dc:creator>
  <cp:lastModifiedBy>Анюта</cp:lastModifiedBy>
  <cp:revision>8</cp:revision>
  <dcterms:created xsi:type="dcterms:W3CDTF">2019-03-17T05:59:53Z</dcterms:created>
  <dcterms:modified xsi:type="dcterms:W3CDTF">2019-03-17T07:11:28Z</dcterms:modified>
</cp:coreProperties>
</file>