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EACE0-2880-4DDA-8A8D-91254F264B22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AB61C-4E5A-4324-B50F-BE987BC3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EACE0-2880-4DDA-8A8D-91254F264B22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AB61C-4E5A-4324-B50F-BE987BC3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EACE0-2880-4DDA-8A8D-91254F264B22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AB61C-4E5A-4324-B50F-BE987BC3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EACE0-2880-4DDA-8A8D-91254F264B22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AB61C-4E5A-4324-B50F-BE987BC3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EACE0-2880-4DDA-8A8D-91254F264B22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AB61C-4E5A-4324-B50F-BE987BC3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EACE0-2880-4DDA-8A8D-91254F264B22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AB61C-4E5A-4324-B50F-BE987BC3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EACE0-2880-4DDA-8A8D-91254F264B22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AB61C-4E5A-4324-B50F-BE987BC3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EACE0-2880-4DDA-8A8D-91254F264B22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AB61C-4E5A-4324-B50F-BE987BC3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EACE0-2880-4DDA-8A8D-91254F264B22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AB61C-4E5A-4324-B50F-BE987BC3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EACE0-2880-4DDA-8A8D-91254F264B22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AB61C-4E5A-4324-B50F-BE987BC3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EACE0-2880-4DDA-8A8D-91254F264B22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AB61C-4E5A-4324-B50F-BE987BC3DB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Haga clic para modificar el estilo de título del patrón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EACE0-2880-4DDA-8A8D-91254F264B22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AB61C-4E5A-4324-B50F-BE987BC3DBEA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9144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712968" cy="2232248"/>
          </a:xfrm>
        </p:spPr>
        <p:txBody>
          <a:bodyPr/>
          <a:lstStyle/>
          <a:p>
            <a:r>
              <a:rPr lang="ru-RU" dirty="0" smtClean="0"/>
              <a:t>Структурная организация живых организмов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192" y="4365104"/>
            <a:ext cx="2843808" cy="2517682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Выполнила:</a:t>
            </a:r>
          </a:p>
          <a:p>
            <a:pPr algn="l"/>
            <a:r>
              <a:rPr lang="ru-RU" sz="1800" dirty="0" smtClean="0"/>
              <a:t> ученица 9 класса</a:t>
            </a:r>
          </a:p>
          <a:p>
            <a:pPr algn="l"/>
            <a:r>
              <a:rPr lang="ru-RU" sz="1800" dirty="0" smtClean="0"/>
              <a:t> Петрова Даша </a:t>
            </a:r>
          </a:p>
          <a:p>
            <a:pPr algn="l"/>
            <a:endParaRPr lang="ru-RU" sz="1800" dirty="0"/>
          </a:p>
          <a:p>
            <a:pPr algn="l"/>
            <a:r>
              <a:rPr lang="ru-RU" sz="1800" dirty="0" smtClean="0"/>
              <a:t>учитель:</a:t>
            </a:r>
            <a:endParaRPr lang="ru-RU" sz="1800" dirty="0" smtClean="0"/>
          </a:p>
          <a:p>
            <a:pPr algn="l"/>
            <a:r>
              <a:rPr lang="ru-RU" sz="1800" dirty="0" smtClean="0"/>
              <a:t> Лисовская Анна Александровна</a:t>
            </a:r>
            <a:endParaRPr lang="ru-RU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492896"/>
            <a:ext cx="576064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52995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63272" cy="1162050"/>
          </a:xfrm>
        </p:spPr>
        <p:txBody>
          <a:bodyPr>
            <a:normAutofit/>
          </a:bodyPr>
          <a:lstStyle/>
          <a:p>
            <a:r>
              <a:rPr lang="ru-RU" sz="5400" i="1" dirty="0" smtClean="0"/>
              <a:t>История изучения клетки</a:t>
            </a:r>
            <a:endParaRPr lang="ru-RU" sz="54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92080" y="1628800"/>
            <a:ext cx="3440361" cy="4691063"/>
          </a:xfrm>
        </p:spPr>
        <p:txBody>
          <a:bodyPr>
            <a:noAutofit/>
          </a:bodyPr>
          <a:lstStyle/>
          <a:p>
            <a:r>
              <a:rPr lang="ru-RU" sz="2800" dirty="0" smtClean="0"/>
              <a:t>Цитология- наука о клетке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r>
              <a:rPr lang="ru-RU" sz="2800" dirty="0" smtClean="0"/>
              <a:t>История изучения клетки связана с именами таких ученых</a:t>
            </a:r>
            <a:r>
              <a:rPr lang="en-US" sz="2800" dirty="0" smtClean="0"/>
              <a:t>,</a:t>
            </a:r>
            <a:r>
              <a:rPr lang="ru-RU" sz="2800" dirty="0" smtClean="0"/>
              <a:t> как Роберт  Гук</a:t>
            </a:r>
            <a:r>
              <a:rPr lang="en-US" sz="2800" dirty="0" smtClean="0"/>
              <a:t>,</a:t>
            </a:r>
            <a:r>
              <a:rPr lang="ru-RU" sz="2800" dirty="0" smtClean="0"/>
              <a:t> Антони </a:t>
            </a:r>
            <a:r>
              <a:rPr lang="ru-RU" sz="2800" dirty="0"/>
              <a:t>В</a:t>
            </a:r>
            <a:r>
              <a:rPr lang="ru-RU" sz="2800" dirty="0" smtClean="0"/>
              <a:t>ан Левенгук</a:t>
            </a:r>
            <a:r>
              <a:rPr lang="en-US" sz="2800" dirty="0" smtClean="0"/>
              <a:t>,</a:t>
            </a:r>
            <a:r>
              <a:rPr lang="ru-RU" sz="2800" dirty="0" smtClean="0"/>
              <a:t>  </a:t>
            </a:r>
            <a:r>
              <a:rPr lang="ru-RU" sz="2800" dirty="0" err="1"/>
              <a:t>М</a:t>
            </a:r>
            <a:r>
              <a:rPr lang="ru-RU" sz="2800" dirty="0" err="1" smtClean="0"/>
              <a:t>аттиас</a:t>
            </a:r>
            <a:r>
              <a:rPr lang="ru-RU" sz="2800" dirty="0" smtClean="0"/>
              <a:t> </a:t>
            </a:r>
            <a:r>
              <a:rPr lang="ru-RU" sz="2800" dirty="0" err="1" smtClean="0"/>
              <a:t>Шлейден</a:t>
            </a:r>
            <a:r>
              <a:rPr lang="en-US" sz="2800" dirty="0" smtClean="0"/>
              <a:t>,</a:t>
            </a:r>
            <a:r>
              <a:rPr lang="ru-RU" sz="2800" dirty="0" smtClean="0"/>
              <a:t> </a:t>
            </a:r>
            <a:r>
              <a:rPr lang="ru-RU" sz="2800" dirty="0" err="1" smtClean="0"/>
              <a:t>Тедор</a:t>
            </a:r>
            <a:r>
              <a:rPr lang="ru-RU" sz="2800" dirty="0" smtClean="0"/>
              <a:t> Шванн</a:t>
            </a:r>
            <a:r>
              <a:rPr lang="en-US" sz="2800" dirty="0" smtClean="0"/>
              <a:t> </a:t>
            </a:r>
            <a:endParaRPr lang="ru-RU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077084"/>
            <a:ext cx="4572000" cy="3296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8666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686800" cy="1162050"/>
          </a:xfrm>
        </p:spPr>
        <p:txBody>
          <a:bodyPr>
            <a:normAutofit/>
          </a:bodyPr>
          <a:lstStyle/>
          <a:p>
            <a:r>
              <a:rPr lang="ru-RU" sz="5400" i="1" dirty="0" smtClean="0"/>
              <a:t>Клетки организмов</a:t>
            </a:r>
            <a:endParaRPr lang="ru-RU" sz="54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11960" y="1556792"/>
            <a:ext cx="4932040" cy="5301208"/>
          </a:xfrm>
        </p:spPr>
        <p:txBody>
          <a:bodyPr>
            <a:norm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Клетки всех одноклеточных  и </a:t>
            </a:r>
            <a:r>
              <a:rPr lang="ru-RU" sz="2800" dirty="0" err="1" smtClean="0">
                <a:solidFill>
                  <a:srgbClr val="002060"/>
                </a:solidFill>
              </a:rPr>
              <a:t>многоклеточнх</a:t>
            </a:r>
            <a:r>
              <a:rPr lang="ru-RU" sz="2800" dirty="0" smtClean="0">
                <a:solidFill>
                  <a:srgbClr val="002060"/>
                </a:solidFill>
              </a:rPr>
              <a:t>  организмов сходны по своему строению</a:t>
            </a:r>
            <a:r>
              <a:rPr lang="en-US" sz="2800" dirty="0" smtClean="0">
                <a:solidFill>
                  <a:srgbClr val="002060"/>
                </a:solidFill>
              </a:rPr>
              <a:t>,</a:t>
            </a:r>
            <a:r>
              <a:rPr lang="ru-RU" sz="2800" dirty="0" smtClean="0">
                <a:solidFill>
                  <a:srgbClr val="002060"/>
                </a:solidFill>
              </a:rPr>
              <a:t> химическому составу</a:t>
            </a:r>
            <a:r>
              <a:rPr lang="en-US" sz="2800" dirty="0" smtClean="0">
                <a:solidFill>
                  <a:srgbClr val="002060"/>
                </a:solidFill>
              </a:rPr>
              <a:t>,</a:t>
            </a:r>
            <a:r>
              <a:rPr lang="ru-RU" sz="2800" dirty="0" smtClean="0">
                <a:solidFill>
                  <a:srgbClr val="002060"/>
                </a:solidFill>
              </a:rPr>
              <a:t> основным  проявлением ж</a:t>
            </a:r>
            <a:r>
              <a:rPr lang="en-US" sz="2800" dirty="0" smtClean="0">
                <a:solidFill>
                  <a:srgbClr val="002060"/>
                </a:solidFill>
              </a:rPr>
              <a:t>/</a:t>
            </a:r>
            <a:r>
              <a:rPr lang="ru-RU" sz="2800" dirty="0" smtClean="0">
                <a:solidFill>
                  <a:srgbClr val="002060"/>
                </a:solidFill>
              </a:rPr>
              <a:t>д и обмену веществ</a:t>
            </a:r>
          </a:p>
          <a:p>
            <a:pPr marL="457200" indent="-457200">
              <a:buFont typeface="Arial" charset="0"/>
              <a:buChar char="•"/>
            </a:pPr>
            <a:r>
              <a:rPr lang="ru-RU" sz="2800" dirty="0" smtClean="0">
                <a:solidFill>
                  <a:srgbClr val="7030A0"/>
                </a:solidFill>
              </a:rPr>
              <a:t>Размножение клеток происходит  путем  их  деления</a:t>
            </a:r>
            <a:r>
              <a:rPr lang="en-US" sz="2800" dirty="0" smtClean="0">
                <a:solidFill>
                  <a:srgbClr val="7030A0"/>
                </a:solidFill>
              </a:rPr>
              <a:t>,</a:t>
            </a:r>
            <a:r>
              <a:rPr lang="ru-RU" sz="2800" dirty="0" smtClean="0">
                <a:solidFill>
                  <a:srgbClr val="7030A0"/>
                </a:solidFill>
              </a:rPr>
              <a:t> каждая новая образуется в результате  деления исходной  клетки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424847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834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35280" cy="1440160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Система регуляции многоклеточных организмов</a:t>
            </a:r>
            <a:endParaRPr lang="ru-RU" sz="5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51920" y="2060848"/>
            <a:ext cx="5292080" cy="48188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сложных  многоклеточных организмах клетки специализированы по выполняемым им функциям и образую ткани</a:t>
            </a:r>
            <a:r>
              <a:rPr lang="en-US" sz="2800" dirty="0" smtClean="0"/>
              <a:t>,</a:t>
            </a:r>
            <a:r>
              <a:rPr lang="ru-RU" sz="2800" dirty="0" smtClean="0"/>
              <a:t> из тканей состоят органы, которые тесно взаимосвязаны и подчинены нервным и гуморальным системам  регуляции</a:t>
            </a:r>
            <a:endParaRPr lang="ru-RU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34024"/>
            <a:ext cx="3238500" cy="477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43" y="1834024"/>
            <a:ext cx="3743481" cy="3755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264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476672"/>
            <a:ext cx="4176464" cy="1162050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Строение </a:t>
            </a:r>
            <a:r>
              <a:rPr lang="ru-RU" sz="5400" i="1" dirty="0" smtClean="0"/>
              <a:t>к</a:t>
            </a:r>
            <a:r>
              <a:rPr lang="ru-RU" sz="5400" dirty="0" smtClean="0"/>
              <a:t>летки</a:t>
            </a:r>
            <a:endParaRPr lang="ru-RU" sz="5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95936" y="0"/>
            <a:ext cx="4680520" cy="224725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Клеточное строение организмов - свидетельство того, что все живые организмы имеют единое происхождение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420888"/>
            <a:ext cx="2438400" cy="305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132856"/>
            <a:ext cx="8678738" cy="47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173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80920" cy="1162050"/>
          </a:xfrm>
        </p:spPr>
        <p:txBody>
          <a:bodyPr>
            <a:normAutofit/>
          </a:bodyPr>
          <a:lstStyle/>
          <a:p>
            <a:endParaRPr lang="ru-RU" sz="5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1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393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3421523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2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347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73</TotalTime>
  <Words>137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La mente</vt:lpstr>
      <vt:lpstr>Структурная организация живых организмов</vt:lpstr>
      <vt:lpstr>История изучения клетки</vt:lpstr>
      <vt:lpstr>Клетки организмов</vt:lpstr>
      <vt:lpstr>Система регуляции многоклеточных организмов</vt:lpstr>
      <vt:lpstr>Строение клетки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Структурная организация живых организмов</dc:title>
  <dc:creator>Пользователь Windows</dc:creator>
  <cp:lastModifiedBy>Школа</cp:lastModifiedBy>
  <cp:revision>10</cp:revision>
  <dcterms:created xsi:type="dcterms:W3CDTF">2019-05-20T15:27:59Z</dcterms:created>
  <dcterms:modified xsi:type="dcterms:W3CDTF">2019-12-08T20:31:23Z</dcterms:modified>
</cp:coreProperties>
</file>